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5"/>
  </p:notesMasterIdLst>
  <p:sldIdLst>
    <p:sldId id="256" r:id="rId5"/>
    <p:sldId id="2076138582" r:id="rId6"/>
    <p:sldId id="2076138575" r:id="rId7"/>
    <p:sldId id="2076138580" r:id="rId8"/>
    <p:sldId id="2076138581" r:id="rId9"/>
    <p:sldId id="2076138576" r:id="rId10"/>
    <p:sldId id="2076138567" r:id="rId11"/>
    <p:sldId id="2076138577" r:id="rId12"/>
    <p:sldId id="2076138578" r:id="rId13"/>
    <p:sldId id="2076138583" r:id="rId14"/>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17229D-6D52-4139-9482-DB24EB90552E}" v="66" dt="2022-10-03T19:49:34.9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25" d="100"/>
          <a:sy n="125" d="100"/>
        </p:scale>
        <p:origin x="72" y="86"/>
      </p:cViewPr>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e Krupke" userId="3e21586d-183f-4a88-9690-df4875223c52" providerId="ADAL" clId="{3917229D-6D52-4139-9482-DB24EB90552E}"/>
    <pc:docChg chg="undo custSel addSld delSld modSld sldOrd">
      <pc:chgData name="Anne Krupke" userId="3e21586d-183f-4a88-9690-df4875223c52" providerId="ADAL" clId="{3917229D-6D52-4139-9482-DB24EB90552E}" dt="2022-10-05T15:31:27.110" v="535" actId="47"/>
      <pc:docMkLst>
        <pc:docMk/>
      </pc:docMkLst>
      <pc:sldChg chg="modSp mod">
        <pc:chgData name="Anne Krupke" userId="3e21586d-183f-4a88-9690-df4875223c52" providerId="ADAL" clId="{3917229D-6D52-4139-9482-DB24EB90552E}" dt="2022-10-03T19:15:32.714" v="19" actId="14100"/>
        <pc:sldMkLst>
          <pc:docMk/>
          <pc:sldMk cId="856916128" sldId="256"/>
        </pc:sldMkLst>
        <pc:spChg chg="mod">
          <ac:chgData name="Anne Krupke" userId="3e21586d-183f-4a88-9690-df4875223c52" providerId="ADAL" clId="{3917229D-6D52-4139-9482-DB24EB90552E}" dt="2022-10-03T19:15:32.714" v="19" actId="14100"/>
          <ac:spMkLst>
            <pc:docMk/>
            <pc:sldMk cId="856916128" sldId="256"/>
            <ac:spMk id="4" creationId="{84F2F28F-9F0A-F617-B862-1868201E7EC8}"/>
          </ac:spMkLst>
        </pc:spChg>
        <pc:spChg chg="mod">
          <ac:chgData name="Anne Krupke" userId="3e21586d-183f-4a88-9690-df4875223c52" providerId="ADAL" clId="{3917229D-6D52-4139-9482-DB24EB90552E}" dt="2022-10-03T19:15:29.641" v="18"/>
          <ac:spMkLst>
            <pc:docMk/>
            <pc:sldMk cId="856916128" sldId="256"/>
            <ac:spMk id="5" creationId="{3868DB75-ACB8-6773-8AE7-B13319090D1B}"/>
          </ac:spMkLst>
        </pc:spChg>
      </pc:sldChg>
      <pc:sldChg chg="del">
        <pc:chgData name="Anne Krupke" userId="3e21586d-183f-4a88-9690-df4875223c52" providerId="ADAL" clId="{3917229D-6D52-4139-9482-DB24EB90552E}" dt="2022-09-29T17:14:05.584" v="15" actId="47"/>
        <pc:sldMkLst>
          <pc:docMk/>
          <pc:sldMk cId="1616830227" sldId="257"/>
        </pc:sldMkLst>
      </pc:sldChg>
      <pc:sldChg chg="modSp">
        <pc:chgData name="Anne Krupke" userId="3e21586d-183f-4a88-9690-df4875223c52" providerId="ADAL" clId="{3917229D-6D52-4139-9482-DB24EB90552E}" dt="2022-10-03T19:23:56.535" v="344" actId="20577"/>
        <pc:sldMkLst>
          <pc:docMk/>
          <pc:sldMk cId="2208385431" sldId="2076138567"/>
        </pc:sldMkLst>
        <pc:spChg chg="mod">
          <ac:chgData name="Anne Krupke" userId="3e21586d-183f-4a88-9690-df4875223c52" providerId="ADAL" clId="{3917229D-6D52-4139-9482-DB24EB90552E}" dt="2022-10-03T19:23:56.535" v="344" actId="20577"/>
          <ac:spMkLst>
            <pc:docMk/>
            <pc:sldMk cId="2208385431" sldId="2076138567"/>
            <ac:spMk id="4" creationId="{2678D598-DE27-7542-FDEB-D17923E42892}"/>
          </ac:spMkLst>
        </pc:spChg>
      </pc:sldChg>
      <pc:sldChg chg="modSp modAnim">
        <pc:chgData name="Anne Krupke" userId="3e21586d-183f-4a88-9690-df4875223c52" providerId="ADAL" clId="{3917229D-6D52-4139-9482-DB24EB90552E}" dt="2022-10-03T19:26:43.599" v="352" actId="20577"/>
        <pc:sldMkLst>
          <pc:docMk/>
          <pc:sldMk cId="3941920004" sldId="2076138575"/>
        </pc:sldMkLst>
        <pc:graphicFrameChg chg="mod">
          <ac:chgData name="Anne Krupke" userId="3e21586d-183f-4a88-9690-df4875223c52" providerId="ADAL" clId="{3917229D-6D52-4139-9482-DB24EB90552E}" dt="2022-10-03T19:26:43.599" v="352" actId="20577"/>
          <ac:graphicFrameMkLst>
            <pc:docMk/>
            <pc:sldMk cId="3941920004" sldId="2076138575"/>
            <ac:graphicFrameMk id="6" creationId="{DE9065AE-5898-2445-CD1A-14E17B8214C7}"/>
          </ac:graphicFrameMkLst>
        </pc:graphicFrameChg>
      </pc:sldChg>
      <pc:sldChg chg="modSp mod">
        <pc:chgData name="Anne Krupke" userId="3e21586d-183f-4a88-9690-df4875223c52" providerId="ADAL" clId="{3917229D-6D52-4139-9482-DB24EB90552E}" dt="2022-09-29T17:13:50.579" v="14" actId="20577"/>
        <pc:sldMkLst>
          <pc:docMk/>
          <pc:sldMk cId="590265043" sldId="2076138576"/>
        </pc:sldMkLst>
        <pc:spChg chg="mod">
          <ac:chgData name="Anne Krupke" userId="3e21586d-183f-4a88-9690-df4875223c52" providerId="ADAL" clId="{3917229D-6D52-4139-9482-DB24EB90552E}" dt="2022-09-29T17:13:50.579" v="14" actId="20577"/>
          <ac:spMkLst>
            <pc:docMk/>
            <pc:sldMk cId="590265043" sldId="2076138576"/>
            <ac:spMk id="2" creationId="{283BA3C5-5DD4-4516-4D9B-84693614A8BC}"/>
          </ac:spMkLst>
        </pc:spChg>
      </pc:sldChg>
      <pc:sldChg chg="modAnim">
        <pc:chgData name="Anne Krupke" userId="3e21586d-183f-4a88-9690-df4875223c52" providerId="ADAL" clId="{3917229D-6D52-4139-9482-DB24EB90552E}" dt="2022-10-03T19:24:17.786" v="346"/>
        <pc:sldMkLst>
          <pc:docMk/>
          <pc:sldMk cId="2695793385" sldId="2076138577"/>
        </pc:sldMkLst>
      </pc:sldChg>
      <pc:sldChg chg="modSp mod">
        <pc:chgData name="Anne Krupke" userId="3e21586d-183f-4a88-9690-df4875223c52" providerId="ADAL" clId="{3917229D-6D52-4139-9482-DB24EB90552E}" dt="2022-10-03T19:26:25.493" v="348"/>
        <pc:sldMkLst>
          <pc:docMk/>
          <pc:sldMk cId="372938986" sldId="2076138578"/>
        </pc:sldMkLst>
        <pc:spChg chg="mod">
          <ac:chgData name="Anne Krupke" userId="3e21586d-183f-4a88-9690-df4875223c52" providerId="ADAL" clId="{3917229D-6D52-4139-9482-DB24EB90552E}" dt="2022-10-03T19:26:25.493" v="348"/>
          <ac:spMkLst>
            <pc:docMk/>
            <pc:sldMk cId="372938986" sldId="2076138578"/>
            <ac:spMk id="3" creationId="{AD1441AA-DFC9-F298-F6E7-4E75A44FC65C}"/>
          </ac:spMkLst>
        </pc:spChg>
      </pc:sldChg>
      <pc:sldChg chg="new del">
        <pc:chgData name="Anne Krupke" userId="3e21586d-183f-4a88-9690-df4875223c52" providerId="ADAL" clId="{3917229D-6D52-4139-9482-DB24EB90552E}" dt="2022-10-03T19:15:47.467" v="21" actId="680"/>
        <pc:sldMkLst>
          <pc:docMk/>
          <pc:sldMk cId="1726915465" sldId="2076138579"/>
        </pc:sldMkLst>
      </pc:sldChg>
      <pc:sldChg chg="add del">
        <pc:chgData name="Anne Krupke" userId="3e21586d-183f-4a88-9690-df4875223c52" providerId="ADAL" clId="{3917229D-6D52-4139-9482-DB24EB90552E}" dt="2022-10-05T15:31:27.110" v="535" actId="47"/>
        <pc:sldMkLst>
          <pc:docMk/>
          <pc:sldMk cId="2363753383" sldId="2076138579"/>
        </pc:sldMkLst>
      </pc:sldChg>
      <pc:sldChg chg="addSp delSp modSp new mod ord">
        <pc:chgData name="Anne Krupke" userId="3e21586d-183f-4a88-9690-df4875223c52" providerId="ADAL" clId="{3917229D-6D52-4139-9482-DB24EB90552E}" dt="2022-10-03T19:27:49.033" v="357"/>
        <pc:sldMkLst>
          <pc:docMk/>
          <pc:sldMk cId="3185526030" sldId="2076138580"/>
        </pc:sldMkLst>
        <pc:spChg chg="mod">
          <ac:chgData name="Anne Krupke" userId="3e21586d-183f-4a88-9690-df4875223c52" providerId="ADAL" clId="{3917229D-6D52-4139-9482-DB24EB90552E}" dt="2022-10-03T19:20:30.510" v="64" actId="20577"/>
          <ac:spMkLst>
            <pc:docMk/>
            <pc:sldMk cId="3185526030" sldId="2076138580"/>
            <ac:spMk id="2" creationId="{87142123-44A1-4E65-B3C6-21052EA2C350}"/>
          </ac:spMkLst>
        </pc:spChg>
        <pc:spChg chg="del">
          <ac:chgData name="Anne Krupke" userId="3e21586d-183f-4a88-9690-df4875223c52" providerId="ADAL" clId="{3917229D-6D52-4139-9482-DB24EB90552E}" dt="2022-10-03T19:20:32.691" v="65"/>
          <ac:spMkLst>
            <pc:docMk/>
            <pc:sldMk cId="3185526030" sldId="2076138580"/>
            <ac:spMk id="3" creationId="{7C60E8B7-199F-36C2-E392-968A1ED10DC8}"/>
          </ac:spMkLst>
        </pc:spChg>
        <pc:picChg chg="add mod">
          <ac:chgData name="Anne Krupke" userId="3e21586d-183f-4a88-9690-df4875223c52" providerId="ADAL" clId="{3917229D-6D52-4139-9482-DB24EB90552E}" dt="2022-10-03T19:20:32.691" v="65"/>
          <ac:picMkLst>
            <pc:docMk/>
            <pc:sldMk cId="3185526030" sldId="2076138580"/>
            <ac:picMk id="1026" creationId="{43FCAE0A-C5C8-53DF-4437-65867C9328E4}"/>
          </ac:picMkLst>
        </pc:picChg>
      </pc:sldChg>
      <pc:sldChg chg="addSp delSp modSp new mod modAnim">
        <pc:chgData name="Anne Krupke" userId="3e21586d-183f-4a88-9690-df4875223c52" providerId="ADAL" clId="{3917229D-6D52-4139-9482-DB24EB90552E}" dt="2022-10-03T19:49:34.929" v="359"/>
        <pc:sldMkLst>
          <pc:docMk/>
          <pc:sldMk cId="2232905087" sldId="2076138581"/>
        </pc:sldMkLst>
        <pc:spChg chg="mod">
          <ac:chgData name="Anne Krupke" userId="3e21586d-183f-4a88-9690-df4875223c52" providerId="ADAL" clId="{3917229D-6D52-4139-9482-DB24EB90552E}" dt="2022-10-03T19:26:52.995" v="353"/>
          <ac:spMkLst>
            <pc:docMk/>
            <pc:sldMk cId="2232905087" sldId="2076138581"/>
            <ac:spMk id="2" creationId="{C1EB3358-09A8-3BAE-009F-79932C58F26B}"/>
          </ac:spMkLst>
        </pc:spChg>
        <pc:spChg chg="del mod">
          <ac:chgData name="Anne Krupke" userId="3e21586d-183f-4a88-9690-df4875223c52" providerId="ADAL" clId="{3917229D-6D52-4139-9482-DB24EB90552E}" dt="2022-10-03T19:27:00.771" v="354" actId="12084"/>
          <ac:spMkLst>
            <pc:docMk/>
            <pc:sldMk cId="2232905087" sldId="2076138581"/>
            <ac:spMk id="3" creationId="{9679F393-A618-F111-1EED-EE2343FF813C}"/>
          </ac:spMkLst>
        </pc:spChg>
        <pc:spChg chg="add del mod">
          <ac:chgData name="Anne Krupke" userId="3e21586d-183f-4a88-9690-df4875223c52" providerId="ADAL" clId="{3917229D-6D52-4139-9482-DB24EB90552E}" dt="2022-10-03T19:26:52.995" v="353"/>
          <ac:spMkLst>
            <pc:docMk/>
            <pc:sldMk cId="2232905087" sldId="2076138581"/>
            <ac:spMk id="4" creationId="{F3C813AA-EF93-3D2C-F12F-939563E81FC8}"/>
          </ac:spMkLst>
        </pc:spChg>
        <pc:spChg chg="add del mod">
          <ac:chgData name="Anne Krupke" userId="3e21586d-183f-4a88-9690-df4875223c52" providerId="ADAL" clId="{3917229D-6D52-4139-9482-DB24EB90552E}" dt="2022-10-03T19:26:52.995" v="353"/>
          <ac:spMkLst>
            <pc:docMk/>
            <pc:sldMk cId="2232905087" sldId="2076138581"/>
            <ac:spMk id="5" creationId="{C3C3594D-E12F-713A-A91C-5FE51D7ABA9A}"/>
          </ac:spMkLst>
        </pc:spChg>
        <pc:graphicFrameChg chg="add mod">
          <ac:chgData name="Anne Krupke" userId="3e21586d-183f-4a88-9690-df4875223c52" providerId="ADAL" clId="{3917229D-6D52-4139-9482-DB24EB90552E}" dt="2022-10-03T19:27:07.610" v="355" actId="12100"/>
          <ac:graphicFrameMkLst>
            <pc:docMk/>
            <pc:sldMk cId="2232905087" sldId="2076138581"/>
            <ac:graphicFrameMk id="6" creationId="{44A1A754-5628-4042-3A3F-B8E4A229F314}"/>
          </ac:graphicFrameMkLst>
        </pc:graphicFrameChg>
      </pc:sldChg>
      <pc:sldChg chg="addSp delSp modSp new mod modClrScheme chgLayout">
        <pc:chgData name="Anne Krupke" userId="3e21586d-183f-4a88-9690-df4875223c52" providerId="ADAL" clId="{3917229D-6D52-4139-9482-DB24EB90552E}" dt="2022-10-03T20:49:03.198" v="519" actId="20577"/>
        <pc:sldMkLst>
          <pc:docMk/>
          <pc:sldMk cId="3573498312" sldId="2076138582"/>
        </pc:sldMkLst>
        <pc:spChg chg="del mod ord">
          <ac:chgData name="Anne Krupke" userId="3e21586d-183f-4a88-9690-df4875223c52" providerId="ADAL" clId="{3917229D-6D52-4139-9482-DB24EB90552E}" dt="2022-10-03T20:48:29.077" v="361" actId="700"/>
          <ac:spMkLst>
            <pc:docMk/>
            <pc:sldMk cId="3573498312" sldId="2076138582"/>
            <ac:spMk id="2" creationId="{124E097D-855D-ECC8-6FCC-BAC3369E488F}"/>
          </ac:spMkLst>
        </pc:spChg>
        <pc:spChg chg="del">
          <ac:chgData name="Anne Krupke" userId="3e21586d-183f-4a88-9690-df4875223c52" providerId="ADAL" clId="{3917229D-6D52-4139-9482-DB24EB90552E}" dt="2022-10-03T20:48:29.077" v="361" actId="700"/>
          <ac:spMkLst>
            <pc:docMk/>
            <pc:sldMk cId="3573498312" sldId="2076138582"/>
            <ac:spMk id="3" creationId="{D661136A-2BD2-152F-2284-9C1D2C01D566}"/>
          </ac:spMkLst>
        </pc:spChg>
        <pc:spChg chg="add mod ord">
          <ac:chgData name="Anne Krupke" userId="3e21586d-183f-4a88-9690-df4875223c52" providerId="ADAL" clId="{3917229D-6D52-4139-9482-DB24EB90552E}" dt="2022-10-03T20:48:31.699" v="369" actId="20577"/>
          <ac:spMkLst>
            <pc:docMk/>
            <pc:sldMk cId="3573498312" sldId="2076138582"/>
            <ac:spMk id="4" creationId="{993E585E-357E-9E7E-CD8D-84D964AA22B2}"/>
          </ac:spMkLst>
        </pc:spChg>
        <pc:spChg chg="add mod ord">
          <ac:chgData name="Anne Krupke" userId="3e21586d-183f-4a88-9690-df4875223c52" providerId="ADAL" clId="{3917229D-6D52-4139-9482-DB24EB90552E}" dt="2022-10-03T20:49:03.198" v="519" actId="20577"/>
          <ac:spMkLst>
            <pc:docMk/>
            <pc:sldMk cId="3573498312" sldId="2076138582"/>
            <ac:spMk id="5" creationId="{BD1260F2-42DF-E178-874B-A2381D6B9C00}"/>
          </ac:spMkLst>
        </pc:spChg>
      </pc:sldChg>
      <pc:sldChg chg="addSp delSp modSp new mod modTransition chgLayout">
        <pc:chgData name="Anne Krupke" userId="3e21586d-183f-4a88-9690-df4875223c52" providerId="ADAL" clId="{3917229D-6D52-4139-9482-DB24EB90552E}" dt="2022-10-03T20:49:48.971" v="534" actId="26606"/>
        <pc:sldMkLst>
          <pc:docMk/>
          <pc:sldMk cId="224992815" sldId="2076138583"/>
        </pc:sldMkLst>
        <pc:spChg chg="del mod ord">
          <ac:chgData name="Anne Krupke" userId="3e21586d-183f-4a88-9690-df4875223c52" providerId="ADAL" clId="{3917229D-6D52-4139-9482-DB24EB90552E}" dt="2022-10-03T20:49:18.251" v="521" actId="700"/>
          <ac:spMkLst>
            <pc:docMk/>
            <pc:sldMk cId="224992815" sldId="2076138583"/>
            <ac:spMk id="2" creationId="{A6F0D144-CC0E-A1A6-CE2D-AE5571280BD1}"/>
          </ac:spMkLst>
        </pc:spChg>
        <pc:spChg chg="del">
          <ac:chgData name="Anne Krupke" userId="3e21586d-183f-4a88-9690-df4875223c52" providerId="ADAL" clId="{3917229D-6D52-4139-9482-DB24EB90552E}" dt="2022-10-03T20:49:18.251" v="521" actId="700"/>
          <ac:spMkLst>
            <pc:docMk/>
            <pc:sldMk cId="224992815" sldId="2076138583"/>
            <ac:spMk id="3" creationId="{2363E290-99CF-1BD4-4DED-31655AF96A45}"/>
          </ac:spMkLst>
        </pc:spChg>
        <pc:spChg chg="add mod ord">
          <ac:chgData name="Anne Krupke" userId="3e21586d-183f-4a88-9690-df4875223c52" providerId="ADAL" clId="{3917229D-6D52-4139-9482-DB24EB90552E}" dt="2022-10-03T20:49:48.971" v="534" actId="26606"/>
          <ac:spMkLst>
            <pc:docMk/>
            <pc:sldMk cId="224992815" sldId="2076138583"/>
            <ac:spMk id="4" creationId="{7D67634B-3AEA-61F1-62F4-75D82BE931F6}"/>
          </ac:spMkLst>
        </pc:spChg>
        <pc:picChg chg="add">
          <ac:chgData name="Anne Krupke" userId="3e21586d-183f-4a88-9690-df4875223c52" providerId="ADAL" clId="{3917229D-6D52-4139-9482-DB24EB90552E}" dt="2022-10-03T20:49:48.971" v="534" actId="26606"/>
          <ac:picMkLst>
            <pc:docMk/>
            <pc:sldMk cId="224992815" sldId="2076138583"/>
            <ac:picMk id="6" creationId="{F3FE3F01-3E75-3F64-F95B-5EF66EBC67D6}"/>
          </ac:picMkLst>
        </pc:picChg>
      </pc:sldChg>
    </pc:docChg>
  </pc:docChgLst>
</pc:chgInfo>
</file>

<file path=ppt/diagrams/_rels/data4.xml.rels><?xml version="1.0" encoding="UTF-8" standalone="yes"?>
<Relationships xmlns="http://schemas.openxmlformats.org/package/2006/relationships"><Relationship Id="rId3" Type="http://schemas.openxmlformats.org/officeDocument/2006/relationships/hyperlink" Target="https://learn.microsoft.com/en-us/dynamics365/supply-chain/master-planning/planning-optimization/get-started" TargetMode="External"/><Relationship Id="rId2" Type="http://schemas.openxmlformats.org/officeDocument/2006/relationships/hyperlink" Target="https://learn.microsoft.com/en-us/dynamics365/supply-chain/master-planning/planning-optimization/planning-optimization-differences-with-built-in" TargetMode="External"/><Relationship Id="rId1" Type="http://schemas.openxmlformats.org/officeDocument/2006/relationships/hyperlink" Target="https://learn.microsoft.com/en-us/dynamics365/supply-chain/master-planning/planning-optimization/planning-optimization-fit-analysis" TargetMode="External"/></Relationships>
</file>

<file path=ppt/diagrams/_rels/drawing4.xml.rels><?xml version="1.0" encoding="UTF-8" standalone="yes"?>
<Relationships xmlns="http://schemas.openxmlformats.org/package/2006/relationships"><Relationship Id="rId3" Type="http://schemas.openxmlformats.org/officeDocument/2006/relationships/hyperlink" Target="https://learn.microsoft.com/en-us/dynamics365/supply-chain/master-planning/planning-optimization/get-started" TargetMode="External"/><Relationship Id="rId2" Type="http://schemas.openxmlformats.org/officeDocument/2006/relationships/hyperlink" Target="https://learn.microsoft.com/en-us/dynamics365/supply-chain/master-planning/planning-optimization/planning-optimization-differences-with-built-in" TargetMode="External"/><Relationship Id="rId1" Type="http://schemas.openxmlformats.org/officeDocument/2006/relationships/hyperlink" Target="https://learn.microsoft.com/en-us/dynamics365/supply-chain/master-planning/planning-optimization/planning-optimization-fit-analysis"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326423-9B29-4427-A653-DDBC39D7D72A}"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5D36CDD-FCFF-4173-8DFE-9133D417A774}">
      <dgm:prSet/>
      <dgm:spPr/>
      <dgm:t>
        <a:bodyPr/>
        <a:lstStyle/>
        <a:p>
          <a:r>
            <a:rPr lang="en-US" b="1" dirty="0"/>
            <a:t>Microservice that runs MRP on a separate workload</a:t>
          </a:r>
          <a:endParaRPr lang="en-US" dirty="0"/>
        </a:p>
      </dgm:t>
    </dgm:pt>
    <dgm:pt modelId="{6668ACE5-2E7D-4C64-A8CA-9A74839CDC55}" type="parTrans" cxnId="{0F0D52FB-EBBA-4F89-A88E-693E89A90C03}">
      <dgm:prSet/>
      <dgm:spPr/>
      <dgm:t>
        <a:bodyPr/>
        <a:lstStyle/>
        <a:p>
          <a:endParaRPr lang="en-US"/>
        </a:p>
      </dgm:t>
    </dgm:pt>
    <dgm:pt modelId="{EBFBCCE2-B74F-4C2F-9EA5-ADF1955D5A3C}" type="sibTrans" cxnId="{0F0D52FB-EBBA-4F89-A88E-693E89A90C03}">
      <dgm:prSet/>
      <dgm:spPr/>
      <dgm:t>
        <a:bodyPr/>
        <a:lstStyle/>
        <a:p>
          <a:endParaRPr lang="en-US"/>
        </a:p>
      </dgm:t>
    </dgm:pt>
    <dgm:pt modelId="{616ECF09-6515-4646-BB00-0C845E0BC9D8}">
      <dgm:prSet/>
      <dgm:spPr/>
      <dgm:t>
        <a:bodyPr/>
        <a:lstStyle/>
        <a:p>
          <a:r>
            <a:rPr lang="en-US" b="1"/>
            <a:t>Reduces Master planning run time down to minutes</a:t>
          </a:r>
          <a:endParaRPr lang="en-US"/>
        </a:p>
      </dgm:t>
    </dgm:pt>
    <dgm:pt modelId="{3D60026C-7711-4285-A119-603524FE00AF}" type="parTrans" cxnId="{C12BADD9-5738-4EF8-A6DD-62E9F290DA3F}">
      <dgm:prSet/>
      <dgm:spPr/>
      <dgm:t>
        <a:bodyPr/>
        <a:lstStyle/>
        <a:p>
          <a:endParaRPr lang="en-US"/>
        </a:p>
      </dgm:t>
    </dgm:pt>
    <dgm:pt modelId="{C14819AA-E9FD-467F-BB23-33B4132FB01C}" type="sibTrans" cxnId="{C12BADD9-5738-4EF8-A6DD-62E9F290DA3F}">
      <dgm:prSet/>
      <dgm:spPr/>
      <dgm:t>
        <a:bodyPr/>
        <a:lstStyle/>
        <a:p>
          <a:endParaRPr lang="en-US"/>
        </a:p>
      </dgm:t>
    </dgm:pt>
    <dgm:pt modelId="{EC793A60-B222-4B0C-B543-DAF4A62608E1}">
      <dgm:prSet/>
      <dgm:spPr/>
      <dgm:t>
        <a:bodyPr/>
        <a:lstStyle/>
        <a:p>
          <a:r>
            <a:rPr lang="en-US" b="1" dirty="0"/>
            <a:t>Leverages same configurations as classic MRP</a:t>
          </a:r>
          <a:endParaRPr lang="en-US" dirty="0"/>
        </a:p>
      </dgm:t>
    </dgm:pt>
    <dgm:pt modelId="{E57A3991-120A-4683-A333-06360F72F7DA}" type="parTrans" cxnId="{8BC5739A-12FB-4A9E-B427-51540AB9F1F1}">
      <dgm:prSet/>
      <dgm:spPr/>
      <dgm:t>
        <a:bodyPr/>
        <a:lstStyle/>
        <a:p>
          <a:endParaRPr lang="en-US"/>
        </a:p>
      </dgm:t>
    </dgm:pt>
    <dgm:pt modelId="{CE1DC0AA-3E18-487D-96C1-8A1182DC06A6}" type="sibTrans" cxnId="{8BC5739A-12FB-4A9E-B427-51540AB9F1F1}">
      <dgm:prSet/>
      <dgm:spPr/>
      <dgm:t>
        <a:bodyPr/>
        <a:lstStyle/>
        <a:p>
          <a:endParaRPr lang="en-US"/>
        </a:p>
      </dgm:t>
    </dgm:pt>
    <dgm:pt modelId="{4F4CCD1A-9C6D-462F-A42A-E4576C0E986F}" type="pres">
      <dgm:prSet presAssocID="{1A326423-9B29-4427-A653-DDBC39D7D72A}" presName="vert0" presStyleCnt="0">
        <dgm:presLayoutVars>
          <dgm:dir/>
          <dgm:animOne val="branch"/>
          <dgm:animLvl val="lvl"/>
        </dgm:presLayoutVars>
      </dgm:prSet>
      <dgm:spPr/>
    </dgm:pt>
    <dgm:pt modelId="{8C62D136-14F3-4794-88B8-E7FD43A5BCB3}" type="pres">
      <dgm:prSet presAssocID="{75D36CDD-FCFF-4173-8DFE-9133D417A774}" presName="thickLine" presStyleLbl="alignNode1" presStyleIdx="0" presStyleCnt="3"/>
      <dgm:spPr/>
    </dgm:pt>
    <dgm:pt modelId="{36DFD131-E665-4339-BF05-EB92DDB44E3B}" type="pres">
      <dgm:prSet presAssocID="{75D36CDD-FCFF-4173-8DFE-9133D417A774}" presName="horz1" presStyleCnt="0"/>
      <dgm:spPr/>
    </dgm:pt>
    <dgm:pt modelId="{CAF63632-C7F0-49FD-8AAB-E060E6DEA477}" type="pres">
      <dgm:prSet presAssocID="{75D36CDD-FCFF-4173-8DFE-9133D417A774}" presName="tx1" presStyleLbl="revTx" presStyleIdx="0" presStyleCnt="3"/>
      <dgm:spPr/>
    </dgm:pt>
    <dgm:pt modelId="{D9CF2CF5-6CA2-40BE-877B-D65CDF4A8B28}" type="pres">
      <dgm:prSet presAssocID="{75D36CDD-FCFF-4173-8DFE-9133D417A774}" presName="vert1" presStyleCnt="0"/>
      <dgm:spPr/>
    </dgm:pt>
    <dgm:pt modelId="{0817BE58-01C6-42AB-B7BA-E75254C88E42}" type="pres">
      <dgm:prSet presAssocID="{616ECF09-6515-4646-BB00-0C845E0BC9D8}" presName="thickLine" presStyleLbl="alignNode1" presStyleIdx="1" presStyleCnt="3"/>
      <dgm:spPr/>
    </dgm:pt>
    <dgm:pt modelId="{5BB48FF5-610E-4ABB-9CFC-CFC4F9A01F51}" type="pres">
      <dgm:prSet presAssocID="{616ECF09-6515-4646-BB00-0C845E0BC9D8}" presName="horz1" presStyleCnt="0"/>
      <dgm:spPr/>
    </dgm:pt>
    <dgm:pt modelId="{AB9D1717-EF9C-403C-8818-AB0D8D4B9AC9}" type="pres">
      <dgm:prSet presAssocID="{616ECF09-6515-4646-BB00-0C845E0BC9D8}" presName="tx1" presStyleLbl="revTx" presStyleIdx="1" presStyleCnt="3"/>
      <dgm:spPr/>
    </dgm:pt>
    <dgm:pt modelId="{153B8E42-D3D9-4EBF-AB96-98208AD9FE33}" type="pres">
      <dgm:prSet presAssocID="{616ECF09-6515-4646-BB00-0C845E0BC9D8}" presName="vert1" presStyleCnt="0"/>
      <dgm:spPr/>
    </dgm:pt>
    <dgm:pt modelId="{C3C2002D-433A-4117-92BD-97CF23B020E1}" type="pres">
      <dgm:prSet presAssocID="{EC793A60-B222-4B0C-B543-DAF4A62608E1}" presName="thickLine" presStyleLbl="alignNode1" presStyleIdx="2" presStyleCnt="3"/>
      <dgm:spPr/>
    </dgm:pt>
    <dgm:pt modelId="{2900CA02-CB7C-44EA-ABC5-500D37CA3911}" type="pres">
      <dgm:prSet presAssocID="{EC793A60-B222-4B0C-B543-DAF4A62608E1}" presName="horz1" presStyleCnt="0"/>
      <dgm:spPr/>
    </dgm:pt>
    <dgm:pt modelId="{F8E6ACEB-7E20-41D1-8C46-2C3965CDA157}" type="pres">
      <dgm:prSet presAssocID="{EC793A60-B222-4B0C-B543-DAF4A62608E1}" presName="tx1" presStyleLbl="revTx" presStyleIdx="2" presStyleCnt="3"/>
      <dgm:spPr/>
    </dgm:pt>
    <dgm:pt modelId="{336EBDB7-4B73-4CD2-8B4F-2AEE6DFB5B4C}" type="pres">
      <dgm:prSet presAssocID="{EC793A60-B222-4B0C-B543-DAF4A62608E1}" presName="vert1" presStyleCnt="0"/>
      <dgm:spPr/>
    </dgm:pt>
  </dgm:ptLst>
  <dgm:cxnLst>
    <dgm:cxn modelId="{ED6F2E83-F50A-4F98-94BD-FBC177B522D9}" type="presOf" srcId="{EC793A60-B222-4B0C-B543-DAF4A62608E1}" destId="{F8E6ACEB-7E20-41D1-8C46-2C3965CDA157}" srcOrd="0" destOrd="0" presId="urn:microsoft.com/office/officeart/2008/layout/LinedList"/>
    <dgm:cxn modelId="{8BC5739A-12FB-4A9E-B427-51540AB9F1F1}" srcId="{1A326423-9B29-4427-A653-DDBC39D7D72A}" destId="{EC793A60-B222-4B0C-B543-DAF4A62608E1}" srcOrd="2" destOrd="0" parTransId="{E57A3991-120A-4683-A333-06360F72F7DA}" sibTransId="{CE1DC0AA-3E18-487D-96C1-8A1182DC06A6}"/>
    <dgm:cxn modelId="{C09E49C8-C500-4CED-9B2E-C719D29009A6}" type="presOf" srcId="{616ECF09-6515-4646-BB00-0C845E0BC9D8}" destId="{AB9D1717-EF9C-403C-8818-AB0D8D4B9AC9}" srcOrd="0" destOrd="0" presId="urn:microsoft.com/office/officeart/2008/layout/LinedList"/>
    <dgm:cxn modelId="{1BA2EFD0-72BB-436D-8EC5-82D47A44CBE6}" type="presOf" srcId="{75D36CDD-FCFF-4173-8DFE-9133D417A774}" destId="{CAF63632-C7F0-49FD-8AAB-E060E6DEA477}" srcOrd="0" destOrd="0" presId="urn:microsoft.com/office/officeart/2008/layout/LinedList"/>
    <dgm:cxn modelId="{F515D9D8-32AF-41B8-BF7A-B5B4C2BC0585}" type="presOf" srcId="{1A326423-9B29-4427-A653-DDBC39D7D72A}" destId="{4F4CCD1A-9C6D-462F-A42A-E4576C0E986F}" srcOrd="0" destOrd="0" presId="urn:microsoft.com/office/officeart/2008/layout/LinedList"/>
    <dgm:cxn modelId="{C12BADD9-5738-4EF8-A6DD-62E9F290DA3F}" srcId="{1A326423-9B29-4427-A653-DDBC39D7D72A}" destId="{616ECF09-6515-4646-BB00-0C845E0BC9D8}" srcOrd="1" destOrd="0" parTransId="{3D60026C-7711-4285-A119-603524FE00AF}" sibTransId="{C14819AA-E9FD-467F-BB23-33B4132FB01C}"/>
    <dgm:cxn modelId="{0F0D52FB-EBBA-4F89-A88E-693E89A90C03}" srcId="{1A326423-9B29-4427-A653-DDBC39D7D72A}" destId="{75D36CDD-FCFF-4173-8DFE-9133D417A774}" srcOrd="0" destOrd="0" parTransId="{6668ACE5-2E7D-4C64-A8CA-9A74839CDC55}" sibTransId="{EBFBCCE2-B74F-4C2F-9EA5-ADF1955D5A3C}"/>
    <dgm:cxn modelId="{16BF861D-7836-4C6E-AE7C-C4DEB46418CF}" type="presParOf" srcId="{4F4CCD1A-9C6D-462F-A42A-E4576C0E986F}" destId="{8C62D136-14F3-4794-88B8-E7FD43A5BCB3}" srcOrd="0" destOrd="0" presId="urn:microsoft.com/office/officeart/2008/layout/LinedList"/>
    <dgm:cxn modelId="{5DDB8F01-1FE0-45A3-A848-D1F87FFEF4CD}" type="presParOf" srcId="{4F4CCD1A-9C6D-462F-A42A-E4576C0E986F}" destId="{36DFD131-E665-4339-BF05-EB92DDB44E3B}" srcOrd="1" destOrd="0" presId="urn:microsoft.com/office/officeart/2008/layout/LinedList"/>
    <dgm:cxn modelId="{5E7C2F96-DEC5-4F83-9230-B131694FC2F3}" type="presParOf" srcId="{36DFD131-E665-4339-BF05-EB92DDB44E3B}" destId="{CAF63632-C7F0-49FD-8AAB-E060E6DEA477}" srcOrd="0" destOrd="0" presId="urn:microsoft.com/office/officeart/2008/layout/LinedList"/>
    <dgm:cxn modelId="{9ED44CE8-D947-49A4-8E77-188C9324E03F}" type="presParOf" srcId="{36DFD131-E665-4339-BF05-EB92DDB44E3B}" destId="{D9CF2CF5-6CA2-40BE-877B-D65CDF4A8B28}" srcOrd="1" destOrd="0" presId="urn:microsoft.com/office/officeart/2008/layout/LinedList"/>
    <dgm:cxn modelId="{28FC213E-D851-4FD3-A9F0-77CDADE0BB0F}" type="presParOf" srcId="{4F4CCD1A-9C6D-462F-A42A-E4576C0E986F}" destId="{0817BE58-01C6-42AB-B7BA-E75254C88E42}" srcOrd="2" destOrd="0" presId="urn:microsoft.com/office/officeart/2008/layout/LinedList"/>
    <dgm:cxn modelId="{A5E5C69D-EC9A-4F52-9221-70FE52E9EAC3}" type="presParOf" srcId="{4F4CCD1A-9C6D-462F-A42A-E4576C0E986F}" destId="{5BB48FF5-610E-4ABB-9CFC-CFC4F9A01F51}" srcOrd="3" destOrd="0" presId="urn:microsoft.com/office/officeart/2008/layout/LinedList"/>
    <dgm:cxn modelId="{A430A945-40AB-4194-8ED3-FF798A8FF2E5}" type="presParOf" srcId="{5BB48FF5-610E-4ABB-9CFC-CFC4F9A01F51}" destId="{AB9D1717-EF9C-403C-8818-AB0D8D4B9AC9}" srcOrd="0" destOrd="0" presId="urn:microsoft.com/office/officeart/2008/layout/LinedList"/>
    <dgm:cxn modelId="{E0D42770-C2EC-4D5B-B13B-DFEE6D583CCE}" type="presParOf" srcId="{5BB48FF5-610E-4ABB-9CFC-CFC4F9A01F51}" destId="{153B8E42-D3D9-4EBF-AB96-98208AD9FE33}" srcOrd="1" destOrd="0" presId="urn:microsoft.com/office/officeart/2008/layout/LinedList"/>
    <dgm:cxn modelId="{DC0733E4-970A-4C72-8BF1-E24AA2171CE6}" type="presParOf" srcId="{4F4CCD1A-9C6D-462F-A42A-E4576C0E986F}" destId="{C3C2002D-433A-4117-92BD-97CF23B020E1}" srcOrd="4" destOrd="0" presId="urn:microsoft.com/office/officeart/2008/layout/LinedList"/>
    <dgm:cxn modelId="{3975A85D-F8B2-4F43-A353-C7065A5F45FE}" type="presParOf" srcId="{4F4CCD1A-9C6D-462F-A42A-E4576C0E986F}" destId="{2900CA02-CB7C-44EA-ABC5-500D37CA3911}" srcOrd="5" destOrd="0" presId="urn:microsoft.com/office/officeart/2008/layout/LinedList"/>
    <dgm:cxn modelId="{5B457999-AB8C-4236-9A7A-579932DBFBE2}" type="presParOf" srcId="{2900CA02-CB7C-44EA-ABC5-500D37CA3911}" destId="{F8E6ACEB-7E20-41D1-8C46-2C3965CDA157}" srcOrd="0" destOrd="0" presId="urn:microsoft.com/office/officeart/2008/layout/LinedList"/>
    <dgm:cxn modelId="{DC487CC3-2BB3-4256-8F07-B07B193335CB}" type="presParOf" srcId="{2900CA02-CB7C-44EA-ABC5-500D37CA3911}" destId="{336EBDB7-4B73-4CD2-8B4F-2AEE6DFB5B4C}"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309235-6D91-40EE-AF08-1393C3D1A401}"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2B8C503C-3097-4CC4-9D22-7E2080E60F15}">
      <dgm:prSet/>
      <dgm:spPr/>
      <dgm:t>
        <a:bodyPr/>
        <a:lstStyle/>
        <a:p>
          <a:r>
            <a:rPr lang="en-US" baseline="0"/>
            <a:t>No additional cost</a:t>
          </a:r>
          <a:endParaRPr lang="en-US"/>
        </a:p>
      </dgm:t>
    </dgm:pt>
    <dgm:pt modelId="{F4C6F918-8F68-4C07-A741-1CB6ADA2A72F}" type="parTrans" cxnId="{7E0C6256-C339-47A1-BF59-B0EA4F7048E1}">
      <dgm:prSet/>
      <dgm:spPr/>
      <dgm:t>
        <a:bodyPr/>
        <a:lstStyle/>
        <a:p>
          <a:endParaRPr lang="en-US"/>
        </a:p>
      </dgm:t>
    </dgm:pt>
    <dgm:pt modelId="{E5D3D9B7-DA88-464C-915A-208ABA3A88D7}" type="sibTrans" cxnId="{7E0C6256-C339-47A1-BF59-B0EA4F7048E1}">
      <dgm:prSet/>
      <dgm:spPr/>
      <dgm:t>
        <a:bodyPr/>
        <a:lstStyle/>
        <a:p>
          <a:endParaRPr lang="en-US"/>
        </a:p>
      </dgm:t>
    </dgm:pt>
    <dgm:pt modelId="{ADD3FB1B-AAFD-4598-BFA8-E475AAE2C299}">
      <dgm:prSet/>
      <dgm:spPr/>
      <dgm:t>
        <a:bodyPr/>
        <a:lstStyle/>
        <a:p>
          <a:r>
            <a:rPr lang="en-US" baseline="0"/>
            <a:t>Only available on cloud-hosted environments (Tier 2+)</a:t>
          </a:r>
          <a:endParaRPr lang="en-US"/>
        </a:p>
      </dgm:t>
    </dgm:pt>
    <dgm:pt modelId="{A154CB8E-A76D-4F2B-A7FC-63FCDE7C540A}" type="parTrans" cxnId="{F194D3D0-BF3A-4E78-ADCE-FFA3F79949A0}">
      <dgm:prSet/>
      <dgm:spPr/>
      <dgm:t>
        <a:bodyPr/>
        <a:lstStyle/>
        <a:p>
          <a:endParaRPr lang="en-US"/>
        </a:p>
      </dgm:t>
    </dgm:pt>
    <dgm:pt modelId="{BA9C07FD-1C94-4020-99CD-640FA0993BBA}" type="sibTrans" cxnId="{F194D3D0-BF3A-4E78-ADCE-FFA3F79949A0}">
      <dgm:prSet/>
      <dgm:spPr/>
      <dgm:t>
        <a:bodyPr/>
        <a:lstStyle/>
        <a:p>
          <a:endParaRPr lang="en-US"/>
        </a:p>
      </dgm:t>
    </dgm:pt>
    <dgm:pt modelId="{99E433BA-AA34-40AA-B694-AA9272DB495A}">
      <dgm:prSet/>
      <dgm:spPr/>
      <dgm:t>
        <a:bodyPr/>
        <a:lstStyle/>
        <a:p>
          <a:r>
            <a:rPr lang="en-US" baseline="0"/>
            <a:t>Does not have full 1:1 feature mapping with classic Master Planning</a:t>
          </a:r>
          <a:endParaRPr lang="en-US"/>
        </a:p>
      </dgm:t>
    </dgm:pt>
    <dgm:pt modelId="{4F9E9289-2EE0-447B-AD47-DD0BADCBB1A9}" type="parTrans" cxnId="{FC622E2C-9526-4D49-BC8C-D2EB48993318}">
      <dgm:prSet/>
      <dgm:spPr/>
      <dgm:t>
        <a:bodyPr/>
        <a:lstStyle/>
        <a:p>
          <a:endParaRPr lang="en-US"/>
        </a:p>
      </dgm:t>
    </dgm:pt>
    <dgm:pt modelId="{4839A3C5-4AED-4213-B6DB-80FFC7AD45D4}" type="sibTrans" cxnId="{FC622E2C-9526-4D49-BC8C-D2EB48993318}">
      <dgm:prSet/>
      <dgm:spPr/>
      <dgm:t>
        <a:bodyPr/>
        <a:lstStyle/>
        <a:p>
          <a:endParaRPr lang="en-US"/>
        </a:p>
      </dgm:t>
    </dgm:pt>
    <dgm:pt modelId="{E69BD2AE-BC07-451F-8485-70E53CB2C72B}" type="pres">
      <dgm:prSet presAssocID="{86309235-6D91-40EE-AF08-1393C3D1A401}" presName="linear" presStyleCnt="0">
        <dgm:presLayoutVars>
          <dgm:animLvl val="lvl"/>
          <dgm:resizeHandles val="exact"/>
        </dgm:presLayoutVars>
      </dgm:prSet>
      <dgm:spPr/>
    </dgm:pt>
    <dgm:pt modelId="{A8D1575E-FE5E-4A43-9882-D7628136A86E}" type="pres">
      <dgm:prSet presAssocID="{2B8C503C-3097-4CC4-9D22-7E2080E60F15}" presName="parentText" presStyleLbl="node1" presStyleIdx="0" presStyleCnt="3">
        <dgm:presLayoutVars>
          <dgm:chMax val="0"/>
          <dgm:bulletEnabled val="1"/>
        </dgm:presLayoutVars>
      </dgm:prSet>
      <dgm:spPr/>
    </dgm:pt>
    <dgm:pt modelId="{E30C90F5-49A8-4BB5-94E4-2EF51D016D8B}" type="pres">
      <dgm:prSet presAssocID="{E5D3D9B7-DA88-464C-915A-208ABA3A88D7}" presName="spacer" presStyleCnt="0"/>
      <dgm:spPr/>
    </dgm:pt>
    <dgm:pt modelId="{2AA1CEA1-95AC-4565-B7B9-3DECA3DEDB11}" type="pres">
      <dgm:prSet presAssocID="{ADD3FB1B-AAFD-4598-BFA8-E475AAE2C299}" presName="parentText" presStyleLbl="node1" presStyleIdx="1" presStyleCnt="3">
        <dgm:presLayoutVars>
          <dgm:chMax val="0"/>
          <dgm:bulletEnabled val="1"/>
        </dgm:presLayoutVars>
      </dgm:prSet>
      <dgm:spPr/>
    </dgm:pt>
    <dgm:pt modelId="{C90865E4-E51B-4F30-882E-F5D4342B141D}" type="pres">
      <dgm:prSet presAssocID="{BA9C07FD-1C94-4020-99CD-640FA0993BBA}" presName="spacer" presStyleCnt="0"/>
      <dgm:spPr/>
    </dgm:pt>
    <dgm:pt modelId="{D5B0E6B2-6DA5-4A27-8084-CC197AB0568F}" type="pres">
      <dgm:prSet presAssocID="{99E433BA-AA34-40AA-B694-AA9272DB495A}" presName="parentText" presStyleLbl="node1" presStyleIdx="2" presStyleCnt="3">
        <dgm:presLayoutVars>
          <dgm:chMax val="0"/>
          <dgm:bulletEnabled val="1"/>
        </dgm:presLayoutVars>
      </dgm:prSet>
      <dgm:spPr/>
    </dgm:pt>
  </dgm:ptLst>
  <dgm:cxnLst>
    <dgm:cxn modelId="{E2E37D10-1F6B-4875-B094-316AA836C8FE}" type="presOf" srcId="{2B8C503C-3097-4CC4-9D22-7E2080E60F15}" destId="{A8D1575E-FE5E-4A43-9882-D7628136A86E}" srcOrd="0" destOrd="0" presId="urn:microsoft.com/office/officeart/2005/8/layout/vList2"/>
    <dgm:cxn modelId="{FC622E2C-9526-4D49-BC8C-D2EB48993318}" srcId="{86309235-6D91-40EE-AF08-1393C3D1A401}" destId="{99E433BA-AA34-40AA-B694-AA9272DB495A}" srcOrd="2" destOrd="0" parTransId="{4F9E9289-2EE0-447B-AD47-DD0BADCBB1A9}" sibTransId="{4839A3C5-4AED-4213-B6DB-80FFC7AD45D4}"/>
    <dgm:cxn modelId="{B730EF66-BB73-40E6-85CE-6A560AB69E86}" type="presOf" srcId="{99E433BA-AA34-40AA-B694-AA9272DB495A}" destId="{D5B0E6B2-6DA5-4A27-8084-CC197AB0568F}" srcOrd="0" destOrd="0" presId="urn:microsoft.com/office/officeart/2005/8/layout/vList2"/>
    <dgm:cxn modelId="{F924AC4A-E189-4741-851A-AE27C943FF60}" type="presOf" srcId="{ADD3FB1B-AAFD-4598-BFA8-E475AAE2C299}" destId="{2AA1CEA1-95AC-4565-B7B9-3DECA3DEDB11}" srcOrd="0" destOrd="0" presId="urn:microsoft.com/office/officeart/2005/8/layout/vList2"/>
    <dgm:cxn modelId="{7E0C6256-C339-47A1-BF59-B0EA4F7048E1}" srcId="{86309235-6D91-40EE-AF08-1393C3D1A401}" destId="{2B8C503C-3097-4CC4-9D22-7E2080E60F15}" srcOrd="0" destOrd="0" parTransId="{F4C6F918-8F68-4C07-A741-1CB6ADA2A72F}" sibTransId="{E5D3D9B7-DA88-464C-915A-208ABA3A88D7}"/>
    <dgm:cxn modelId="{784857A2-2FAE-44B9-A978-C77356C00794}" type="presOf" srcId="{86309235-6D91-40EE-AF08-1393C3D1A401}" destId="{E69BD2AE-BC07-451F-8485-70E53CB2C72B}" srcOrd="0" destOrd="0" presId="urn:microsoft.com/office/officeart/2005/8/layout/vList2"/>
    <dgm:cxn modelId="{F194D3D0-BF3A-4E78-ADCE-FFA3F79949A0}" srcId="{86309235-6D91-40EE-AF08-1393C3D1A401}" destId="{ADD3FB1B-AAFD-4598-BFA8-E475AAE2C299}" srcOrd="1" destOrd="0" parTransId="{A154CB8E-A76D-4F2B-A7FC-63FCDE7C540A}" sibTransId="{BA9C07FD-1C94-4020-99CD-640FA0993BBA}"/>
    <dgm:cxn modelId="{7D68ED14-4512-47A9-97C7-F014272CCECD}" type="presParOf" srcId="{E69BD2AE-BC07-451F-8485-70E53CB2C72B}" destId="{A8D1575E-FE5E-4A43-9882-D7628136A86E}" srcOrd="0" destOrd="0" presId="urn:microsoft.com/office/officeart/2005/8/layout/vList2"/>
    <dgm:cxn modelId="{F2AF7619-631B-49EA-BAF0-DCB1C3AA8733}" type="presParOf" srcId="{E69BD2AE-BC07-451F-8485-70E53CB2C72B}" destId="{E30C90F5-49A8-4BB5-94E4-2EF51D016D8B}" srcOrd="1" destOrd="0" presId="urn:microsoft.com/office/officeart/2005/8/layout/vList2"/>
    <dgm:cxn modelId="{7EC33F00-851C-4A05-AF7D-FF55F3BD82F5}" type="presParOf" srcId="{E69BD2AE-BC07-451F-8485-70E53CB2C72B}" destId="{2AA1CEA1-95AC-4565-B7B9-3DECA3DEDB11}" srcOrd="2" destOrd="0" presId="urn:microsoft.com/office/officeart/2005/8/layout/vList2"/>
    <dgm:cxn modelId="{D81AC8DD-B8AD-4B4F-9EA2-61018B7FE752}" type="presParOf" srcId="{E69BD2AE-BC07-451F-8485-70E53CB2C72B}" destId="{C90865E4-E51B-4F30-882E-F5D4342B141D}" srcOrd="3" destOrd="0" presId="urn:microsoft.com/office/officeart/2005/8/layout/vList2"/>
    <dgm:cxn modelId="{7562980A-F6B3-4FC5-8711-8C943D4165C7}" type="presParOf" srcId="{E69BD2AE-BC07-451F-8485-70E53CB2C72B}" destId="{D5B0E6B2-6DA5-4A27-8084-CC197AB0568F}"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CC0951E-5658-4EE2-B9A4-B50916DB09C8}"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34A9B507-839E-4E8D-BCE2-43CA1ADFAF93}">
      <dgm:prSet phldrT="[Text]"/>
      <dgm:spPr/>
      <dgm:t>
        <a:bodyPr/>
        <a:lstStyle/>
        <a:p>
          <a:r>
            <a:rPr lang="en-US" dirty="0"/>
            <a:t>Recently released</a:t>
          </a:r>
        </a:p>
      </dgm:t>
    </dgm:pt>
    <dgm:pt modelId="{960892BD-4EF2-4AB8-B2A9-D1748A3EBE00}" type="parTrans" cxnId="{6283487E-2332-487E-821E-EF5A1ED0B494}">
      <dgm:prSet/>
      <dgm:spPr/>
      <dgm:t>
        <a:bodyPr/>
        <a:lstStyle/>
        <a:p>
          <a:endParaRPr lang="en-US"/>
        </a:p>
      </dgm:t>
    </dgm:pt>
    <dgm:pt modelId="{1427338A-266A-4D11-86F3-F05F312932F8}" type="sibTrans" cxnId="{6283487E-2332-487E-821E-EF5A1ED0B494}">
      <dgm:prSet/>
      <dgm:spPr/>
      <dgm:t>
        <a:bodyPr/>
        <a:lstStyle/>
        <a:p>
          <a:endParaRPr lang="en-US"/>
        </a:p>
      </dgm:t>
    </dgm:pt>
    <dgm:pt modelId="{E33E2EF7-CE9C-4FD6-839D-E1A88DB044F9}">
      <dgm:prSet phldrT="[Text]"/>
      <dgm:spPr/>
      <dgm:t>
        <a:bodyPr/>
        <a:lstStyle/>
        <a:p>
          <a:r>
            <a:rPr lang="en-US" dirty="0"/>
            <a:t>Finite capacity scheduling</a:t>
          </a:r>
        </a:p>
      </dgm:t>
    </dgm:pt>
    <dgm:pt modelId="{827350D7-0254-499D-AF7E-2F7CB529F677}" type="parTrans" cxnId="{5555DBF8-9BB3-4963-9D71-91C19B3E29AB}">
      <dgm:prSet/>
      <dgm:spPr/>
      <dgm:t>
        <a:bodyPr/>
        <a:lstStyle/>
        <a:p>
          <a:endParaRPr lang="en-US"/>
        </a:p>
      </dgm:t>
    </dgm:pt>
    <dgm:pt modelId="{9613DE36-243D-4DC9-86FB-62E2E3EE58C6}" type="sibTrans" cxnId="{5555DBF8-9BB3-4963-9D71-91C19B3E29AB}">
      <dgm:prSet/>
      <dgm:spPr/>
      <dgm:t>
        <a:bodyPr/>
        <a:lstStyle/>
        <a:p>
          <a:endParaRPr lang="en-US"/>
        </a:p>
      </dgm:t>
    </dgm:pt>
    <dgm:pt modelId="{38811AF6-4C85-4955-8A6A-FE77D6837E78}">
      <dgm:prSet phldrT="[Text]"/>
      <dgm:spPr/>
      <dgm:t>
        <a:bodyPr/>
        <a:lstStyle/>
        <a:p>
          <a:r>
            <a:rPr lang="en-US" dirty="0"/>
            <a:t>CTP</a:t>
          </a:r>
        </a:p>
      </dgm:t>
    </dgm:pt>
    <dgm:pt modelId="{33B519CE-1E53-4A8A-AACE-1110B2555F92}" type="parTrans" cxnId="{36BE7911-F7A4-4823-BD14-FD720BEA2EF0}">
      <dgm:prSet/>
      <dgm:spPr/>
      <dgm:t>
        <a:bodyPr/>
        <a:lstStyle/>
        <a:p>
          <a:endParaRPr lang="en-US"/>
        </a:p>
      </dgm:t>
    </dgm:pt>
    <dgm:pt modelId="{9125E177-B267-499B-B51D-C26C6AEFB9A0}" type="sibTrans" cxnId="{36BE7911-F7A4-4823-BD14-FD720BEA2EF0}">
      <dgm:prSet/>
      <dgm:spPr/>
      <dgm:t>
        <a:bodyPr/>
        <a:lstStyle/>
        <a:p>
          <a:endParaRPr lang="en-US"/>
        </a:p>
      </dgm:t>
    </dgm:pt>
    <dgm:pt modelId="{97D0D72B-9431-4770-9C62-C6A3B461CE0A}">
      <dgm:prSet phldrT="[Text]"/>
      <dgm:spPr/>
      <dgm:t>
        <a:bodyPr/>
        <a:lstStyle/>
        <a:p>
          <a:r>
            <a:rPr lang="en-US" dirty="0"/>
            <a:t>Private preview</a:t>
          </a:r>
        </a:p>
      </dgm:t>
    </dgm:pt>
    <dgm:pt modelId="{044EB04D-0981-48A2-A503-0AD98B4EB8C0}" type="parTrans" cxnId="{11D214FB-F4FD-4AFF-95DB-675B9AE476FA}">
      <dgm:prSet/>
      <dgm:spPr/>
      <dgm:t>
        <a:bodyPr/>
        <a:lstStyle/>
        <a:p>
          <a:endParaRPr lang="en-US"/>
        </a:p>
      </dgm:t>
    </dgm:pt>
    <dgm:pt modelId="{239C4E46-6FD9-42C1-AF1A-AC5E81FB2243}" type="sibTrans" cxnId="{11D214FB-F4FD-4AFF-95DB-675B9AE476FA}">
      <dgm:prSet/>
      <dgm:spPr/>
      <dgm:t>
        <a:bodyPr/>
        <a:lstStyle/>
        <a:p>
          <a:endParaRPr lang="en-US"/>
        </a:p>
      </dgm:t>
    </dgm:pt>
    <dgm:pt modelId="{E5BFC71B-48C6-4BD0-A254-D1B7D706EF3C}">
      <dgm:prSet phldrT="[Text]"/>
      <dgm:spPr/>
      <dgm:t>
        <a:bodyPr/>
        <a:lstStyle/>
        <a:p>
          <a:r>
            <a:rPr lang="en-US" b="0" i="0" dirty="0"/>
            <a:t>Support for supply forecast</a:t>
          </a:r>
          <a:endParaRPr lang="en-US" dirty="0"/>
        </a:p>
      </dgm:t>
    </dgm:pt>
    <dgm:pt modelId="{3B9CB6BE-54F8-4096-9DB5-F0B9497B8DD6}" type="parTrans" cxnId="{8F639603-F2F9-4ED0-8360-F9BF6FA977B7}">
      <dgm:prSet/>
      <dgm:spPr/>
      <dgm:t>
        <a:bodyPr/>
        <a:lstStyle/>
        <a:p>
          <a:endParaRPr lang="en-US"/>
        </a:p>
      </dgm:t>
    </dgm:pt>
    <dgm:pt modelId="{33F3EB6D-A073-4E9B-96B2-52572E800F73}" type="sibTrans" cxnId="{8F639603-F2F9-4ED0-8360-F9BF6FA977B7}">
      <dgm:prSet/>
      <dgm:spPr/>
      <dgm:t>
        <a:bodyPr/>
        <a:lstStyle/>
        <a:p>
          <a:endParaRPr lang="en-US"/>
        </a:p>
      </dgm:t>
    </dgm:pt>
    <dgm:pt modelId="{93B80B58-FBDB-4CFE-B1F3-BF2F639D523C}">
      <dgm:prSet phldrT="[Text]"/>
      <dgm:spPr/>
      <dgm:t>
        <a:bodyPr/>
        <a:lstStyle/>
        <a:p>
          <a:r>
            <a:rPr lang="en-US" dirty="0"/>
            <a:t>Wave 2 2022</a:t>
          </a:r>
        </a:p>
      </dgm:t>
    </dgm:pt>
    <dgm:pt modelId="{31429CE1-DD00-47E7-99C5-C96270287266}" type="parTrans" cxnId="{ADFD5D7A-C1EE-47D4-B9D1-650725C822C2}">
      <dgm:prSet/>
      <dgm:spPr/>
      <dgm:t>
        <a:bodyPr/>
        <a:lstStyle/>
        <a:p>
          <a:endParaRPr lang="en-US"/>
        </a:p>
      </dgm:t>
    </dgm:pt>
    <dgm:pt modelId="{7EDD874F-9830-46F5-BA04-746D0115E1F3}" type="sibTrans" cxnId="{ADFD5D7A-C1EE-47D4-B9D1-650725C822C2}">
      <dgm:prSet/>
      <dgm:spPr/>
      <dgm:t>
        <a:bodyPr/>
        <a:lstStyle/>
        <a:p>
          <a:endParaRPr lang="en-US"/>
        </a:p>
      </dgm:t>
    </dgm:pt>
    <dgm:pt modelId="{28020B85-3A41-40D5-B95F-B5210FCB85A7}">
      <dgm:prSet phldrT="[Text]"/>
      <dgm:spPr/>
      <dgm:t>
        <a:bodyPr/>
        <a:lstStyle/>
        <a:p>
          <a:r>
            <a:rPr lang="en-US" dirty="0"/>
            <a:t>Planning items	</a:t>
          </a:r>
        </a:p>
      </dgm:t>
    </dgm:pt>
    <dgm:pt modelId="{C2477CA3-B7E4-488D-A756-60060FD5CA25}" type="parTrans" cxnId="{B338BB59-A869-462E-984D-FFFE1A8FC418}">
      <dgm:prSet/>
      <dgm:spPr/>
      <dgm:t>
        <a:bodyPr/>
        <a:lstStyle/>
        <a:p>
          <a:endParaRPr lang="en-US"/>
        </a:p>
      </dgm:t>
    </dgm:pt>
    <dgm:pt modelId="{828D2CD0-7644-4D20-A19B-E4B8A667D404}" type="sibTrans" cxnId="{B338BB59-A869-462E-984D-FFFE1A8FC418}">
      <dgm:prSet/>
      <dgm:spPr/>
      <dgm:t>
        <a:bodyPr/>
        <a:lstStyle/>
        <a:p>
          <a:endParaRPr lang="en-US"/>
        </a:p>
      </dgm:t>
    </dgm:pt>
    <dgm:pt modelId="{672E9D41-C6E1-4A6D-A9EA-C69D3B2C6E1D}">
      <dgm:prSet phldrT="[Text]"/>
      <dgm:spPr/>
      <dgm:t>
        <a:bodyPr/>
        <a:lstStyle/>
        <a:p>
          <a:r>
            <a:rPr lang="en-US" dirty="0"/>
            <a:t>Freeze time fence</a:t>
          </a:r>
        </a:p>
      </dgm:t>
    </dgm:pt>
    <dgm:pt modelId="{D271BDA4-6A5F-447E-992B-9B6F48EB6249}" type="parTrans" cxnId="{5855153B-C4A7-4611-89CD-9445EA69FD60}">
      <dgm:prSet/>
      <dgm:spPr/>
      <dgm:t>
        <a:bodyPr/>
        <a:lstStyle/>
        <a:p>
          <a:endParaRPr lang="en-US"/>
        </a:p>
      </dgm:t>
    </dgm:pt>
    <dgm:pt modelId="{9A65493C-4685-474B-9B82-4A70095B8903}" type="sibTrans" cxnId="{5855153B-C4A7-4611-89CD-9445EA69FD60}">
      <dgm:prSet/>
      <dgm:spPr/>
      <dgm:t>
        <a:bodyPr/>
        <a:lstStyle/>
        <a:p>
          <a:endParaRPr lang="en-US"/>
        </a:p>
      </dgm:t>
    </dgm:pt>
    <dgm:pt modelId="{575FD4A8-7E51-4481-9A9C-3D55B329FCEA}">
      <dgm:prSet/>
      <dgm:spPr/>
      <dgm:t>
        <a:bodyPr/>
        <a:lstStyle/>
        <a:p>
          <a:r>
            <a:rPr lang="en-US" b="0" i="0"/>
            <a:t>Forecast time fence support</a:t>
          </a:r>
        </a:p>
      </dgm:t>
    </dgm:pt>
    <dgm:pt modelId="{782EB417-1FE5-4EDC-9A2A-E51F10E2A6B9}" type="parTrans" cxnId="{0BB6E293-50DA-4CAD-9BB9-BA667E3E762C}">
      <dgm:prSet/>
      <dgm:spPr/>
      <dgm:t>
        <a:bodyPr/>
        <a:lstStyle/>
        <a:p>
          <a:endParaRPr lang="en-US"/>
        </a:p>
      </dgm:t>
    </dgm:pt>
    <dgm:pt modelId="{DB711CCA-B940-4B12-9852-0C3509EFAE0A}" type="sibTrans" cxnId="{0BB6E293-50DA-4CAD-9BB9-BA667E3E762C}">
      <dgm:prSet/>
      <dgm:spPr/>
      <dgm:t>
        <a:bodyPr/>
        <a:lstStyle/>
        <a:p>
          <a:endParaRPr lang="en-US"/>
        </a:p>
      </dgm:t>
    </dgm:pt>
    <dgm:pt modelId="{936FE708-35CB-49A4-AB0C-C94AA3E03C50}">
      <dgm:prSet/>
      <dgm:spPr/>
      <dgm:t>
        <a:bodyPr/>
        <a:lstStyle/>
        <a:p>
          <a:r>
            <a:rPr lang="en-US" b="0" i="0"/>
            <a:t>Support for sales quotations</a:t>
          </a:r>
        </a:p>
      </dgm:t>
    </dgm:pt>
    <dgm:pt modelId="{D2A4A867-9F2E-4914-A836-B875BD942F66}" type="parTrans" cxnId="{F4C629DF-76F5-421A-B037-5B8327D3C3FF}">
      <dgm:prSet/>
      <dgm:spPr/>
      <dgm:t>
        <a:bodyPr/>
        <a:lstStyle/>
        <a:p>
          <a:endParaRPr lang="en-US"/>
        </a:p>
      </dgm:t>
    </dgm:pt>
    <dgm:pt modelId="{412CB758-BE48-4E6B-8FCA-C5AA476490F8}" type="sibTrans" cxnId="{F4C629DF-76F5-421A-B037-5B8327D3C3FF}">
      <dgm:prSet/>
      <dgm:spPr/>
      <dgm:t>
        <a:bodyPr/>
        <a:lstStyle/>
        <a:p>
          <a:endParaRPr lang="en-US"/>
        </a:p>
      </dgm:t>
    </dgm:pt>
    <dgm:pt modelId="{A634EF45-AEB4-40E0-B32B-F2F1EDAC9834}">
      <dgm:prSet/>
      <dgm:spPr/>
      <dgm:t>
        <a:bodyPr/>
        <a:lstStyle/>
        <a:p>
          <a:r>
            <a:rPr lang="en-US" b="0" i="0"/>
            <a:t>BOM lines with resource consumption</a:t>
          </a:r>
        </a:p>
      </dgm:t>
    </dgm:pt>
    <dgm:pt modelId="{910EAC08-A1C8-4FC3-A4CC-DE4B2A2BA3B7}" type="parTrans" cxnId="{B2477211-3E28-4713-8647-24E4B4C5FED3}">
      <dgm:prSet/>
      <dgm:spPr/>
      <dgm:t>
        <a:bodyPr/>
        <a:lstStyle/>
        <a:p>
          <a:endParaRPr lang="en-US"/>
        </a:p>
      </dgm:t>
    </dgm:pt>
    <dgm:pt modelId="{1EE09B78-17E4-439A-BAD3-48AE017C0321}" type="sibTrans" cxnId="{B2477211-3E28-4713-8647-24E4B4C5FED3}">
      <dgm:prSet/>
      <dgm:spPr/>
      <dgm:t>
        <a:bodyPr/>
        <a:lstStyle/>
        <a:p>
          <a:endParaRPr lang="en-US"/>
        </a:p>
      </dgm:t>
    </dgm:pt>
    <dgm:pt modelId="{13A5A4AB-0A7C-4CAF-A738-4C00133E6FDD}">
      <dgm:prSet/>
      <dgm:spPr/>
      <dgm:t>
        <a:bodyPr/>
        <a:lstStyle/>
        <a:p>
          <a:r>
            <a:rPr lang="en-US" b="0" i="0" dirty="0"/>
            <a:t>Plan parameters; Include On-hand, Include Inventory transactions</a:t>
          </a:r>
        </a:p>
      </dgm:t>
    </dgm:pt>
    <dgm:pt modelId="{2E7D9C0D-1F5C-4071-AD1D-596D6EBC97FF}" type="parTrans" cxnId="{EA8FAFD7-6E77-481E-AD8B-D2CB26B0061E}">
      <dgm:prSet/>
      <dgm:spPr/>
      <dgm:t>
        <a:bodyPr/>
        <a:lstStyle/>
        <a:p>
          <a:endParaRPr lang="en-US"/>
        </a:p>
      </dgm:t>
    </dgm:pt>
    <dgm:pt modelId="{70381CE3-99F9-40E4-A179-7EC5946D91C5}" type="sibTrans" cxnId="{EA8FAFD7-6E77-481E-AD8B-D2CB26B0061E}">
      <dgm:prSet/>
      <dgm:spPr/>
      <dgm:t>
        <a:bodyPr/>
        <a:lstStyle/>
        <a:p>
          <a:endParaRPr lang="en-US"/>
        </a:p>
      </dgm:t>
    </dgm:pt>
    <dgm:pt modelId="{D9BD89FA-2042-4DDC-A77B-07BD1317ADD1}">
      <dgm:prSet/>
      <dgm:spPr/>
      <dgm:t>
        <a:bodyPr/>
        <a:lstStyle/>
        <a:p>
          <a:r>
            <a:rPr lang="en-US" b="0" i="0" dirty="0"/>
            <a:t>Batch disposition codes</a:t>
          </a:r>
        </a:p>
      </dgm:t>
    </dgm:pt>
    <dgm:pt modelId="{C60F46DB-89E3-4996-AE54-84F6FA6C33C3}" type="parTrans" cxnId="{56146D14-DBFF-430C-9084-2B42E233CC88}">
      <dgm:prSet/>
      <dgm:spPr/>
      <dgm:t>
        <a:bodyPr/>
        <a:lstStyle/>
        <a:p>
          <a:endParaRPr lang="en-US"/>
        </a:p>
      </dgm:t>
    </dgm:pt>
    <dgm:pt modelId="{A6CF6E9A-9BDF-4727-8C21-B8500A7DB89E}" type="sibTrans" cxnId="{56146D14-DBFF-430C-9084-2B42E233CC88}">
      <dgm:prSet/>
      <dgm:spPr/>
      <dgm:t>
        <a:bodyPr/>
        <a:lstStyle/>
        <a:p>
          <a:endParaRPr lang="en-US"/>
        </a:p>
      </dgm:t>
    </dgm:pt>
    <dgm:pt modelId="{1C0F270B-79DE-4B7E-B50B-F287DEF904C7}">
      <dgm:prSet phldrT="[Text]"/>
      <dgm:spPr/>
      <dgm:t>
        <a:bodyPr/>
        <a:lstStyle/>
        <a:p>
          <a:r>
            <a:rPr lang="en-US" dirty="0"/>
            <a:t>Group transactions</a:t>
          </a:r>
        </a:p>
      </dgm:t>
    </dgm:pt>
    <dgm:pt modelId="{596B1440-1520-4D7B-B7B5-3217549740E0}" type="parTrans" cxnId="{BCA540D2-4A09-4219-8F49-68E191449C79}">
      <dgm:prSet/>
      <dgm:spPr/>
      <dgm:t>
        <a:bodyPr/>
        <a:lstStyle/>
        <a:p>
          <a:endParaRPr lang="en-US"/>
        </a:p>
      </dgm:t>
    </dgm:pt>
    <dgm:pt modelId="{832F6FD5-CF3E-46C9-B507-9A18CC1A41DC}" type="sibTrans" cxnId="{BCA540D2-4A09-4219-8F49-68E191449C79}">
      <dgm:prSet/>
      <dgm:spPr/>
      <dgm:t>
        <a:bodyPr/>
        <a:lstStyle/>
        <a:p>
          <a:endParaRPr lang="en-US"/>
        </a:p>
      </dgm:t>
    </dgm:pt>
    <dgm:pt modelId="{61B7983D-92D3-4285-9B98-6C3C12269C24}">
      <dgm:prSet phldrT="[Text]"/>
      <dgm:spPr/>
      <dgm:t>
        <a:bodyPr/>
        <a:lstStyle/>
        <a:p>
          <a:r>
            <a:rPr lang="en-US" dirty="0"/>
            <a:t>Plan groups</a:t>
          </a:r>
        </a:p>
      </dgm:t>
    </dgm:pt>
    <dgm:pt modelId="{CAFAE3B3-BC90-49ED-9D2C-22340205491D}" type="parTrans" cxnId="{855B5DB4-E100-4197-83A0-57CCCF431797}">
      <dgm:prSet/>
      <dgm:spPr/>
      <dgm:t>
        <a:bodyPr/>
        <a:lstStyle/>
        <a:p>
          <a:endParaRPr lang="en-US"/>
        </a:p>
      </dgm:t>
    </dgm:pt>
    <dgm:pt modelId="{E6A6485B-439A-45E1-9E29-E9C6BE0E2A8F}" type="sibTrans" cxnId="{855B5DB4-E100-4197-83A0-57CCCF431797}">
      <dgm:prSet/>
      <dgm:spPr/>
      <dgm:t>
        <a:bodyPr/>
        <a:lstStyle/>
        <a:p>
          <a:endParaRPr lang="en-US"/>
        </a:p>
      </dgm:t>
    </dgm:pt>
    <dgm:pt modelId="{E851EFD2-BCC4-4249-BE0A-3DFA94D1D264}">
      <dgm:prSet phldrT="[Text]"/>
      <dgm:spPr/>
      <dgm:t>
        <a:bodyPr/>
        <a:lstStyle/>
        <a:p>
          <a:r>
            <a:rPr lang="en-US" dirty="0"/>
            <a:t>Formula measurement</a:t>
          </a:r>
        </a:p>
      </dgm:t>
    </dgm:pt>
    <dgm:pt modelId="{3E7A0B3C-3F1B-471A-AE60-6949977A461A}" type="parTrans" cxnId="{0DC3E100-60A5-4FB3-992E-61C17D32182C}">
      <dgm:prSet/>
      <dgm:spPr/>
      <dgm:t>
        <a:bodyPr/>
        <a:lstStyle/>
        <a:p>
          <a:endParaRPr lang="en-US"/>
        </a:p>
      </dgm:t>
    </dgm:pt>
    <dgm:pt modelId="{2F62BDF2-BE08-4703-B7F9-4CD83FAA2A25}" type="sibTrans" cxnId="{0DC3E100-60A5-4FB3-992E-61C17D32182C}">
      <dgm:prSet/>
      <dgm:spPr/>
      <dgm:t>
        <a:bodyPr/>
        <a:lstStyle/>
        <a:p>
          <a:endParaRPr lang="en-US"/>
        </a:p>
      </dgm:t>
    </dgm:pt>
    <dgm:pt modelId="{10D2FD93-0FF1-4E07-A2FE-4C3AE515BF43}">
      <dgm:prSet phldrT="[Text]"/>
      <dgm:spPr/>
      <dgm:t>
        <a:bodyPr/>
        <a:lstStyle/>
        <a:p>
          <a:r>
            <a:rPr lang="en-US" dirty="0"/>
            <a:t>BOM lines with negative qty</a:t>
          </a:r>
        </a:p>
      </dgm:t>
    </dgm:pt>
    <dgm:pt modelId="{35D81860-C4BF-42AA-BD42-F2F9B6F7181E}" type="parTrans" cxnId="{7E5A2EE5-ED1F-46DE-A304-3BAC3C364FD6}">
      <dgm:prSet/>
      <dgm:spPr/>
      <dgm:t>
        <a:bodyPr/>
        <a:lstStyle/>
        <a:p>
          <a:endParaRPr lang="en-US"/>
        </a:p>
      </dgm:t>
    </dgm:pt>
    <dgm:pt modelId="{AA241EEB-E7D1-4D92-8337-5893E73ADC93}" type="sibTrans" cxnId="{7E5A2EE5-ED1F-46DE-A304-3BAC3C364FD6}">
      <dgm:prSet/>
      <dgm:spPr/>
      <dgm:t>
        <a:bodyPr/>
        <a:lstStyle/>
        <a:p>
          <a:endParaRPr lang="en-US"/>
        </a:p>
      </dgm:t>
    </dgm:pt>
    <dgm:pt modelId="{6C158498-DE37-4B2E-A548-912F9FE4AB4E}">
      <dgm:prSet phldrT="[Text]"/>
      <dgm:spPr/>
      <dgm:t>
        <a:bodyPr/>
        <a:lstStyle/>
        <a:p>
          <a:r>
            <a:rPr lang="en-US" dirty="0"/>
            <a:t>BOM lines with step consumption</a:t>
          </a:r>
        </a:p>
      </dgm:t>
    </dgm:pt>
    <dgm:pt modelId="{4E6A8E0D-2831-4D76-A41F-317C2E6E094C}" type="parTrans" cxnId="{089E2DD6-B3EA-45A4-9550-F7AC5F5946B7}">
      <dgm:prSet/>
      <dgm:spPr/>
      <dgm:t>
        <a:bodyPr/>
        <a:lstStyle/>
        <a:p>
          <a:endParaRPr lang="en-US"/>
        </a:p>
      </dgm:t>
    </dgm:pt>
    <dgm:pt modelId="{34E2F47B-A8D5-442F-AB19-0B77A6141781}" type="sibTrans" cxnId="{089E2DD6-B3EA-45A4-9550-F7AC5F5946B7}">
      <dgm:prSet/>
      <dgm:spPr/>
      <dgm:t>
        <a:bodyPr/>
        <a:lstStyle/>
        <a:p>
          <a:endParaRPr lang="en-US"/>
        </a:p>
      </dgm:t>
    </dgm:pt>
    <dgm:pt modelId="{FCA5D877-400B-453E-890E-6601F5C2A971}">
      <dgm:prSet phldrT="[Text]"/>
      <dgm:spPr/>
      <dgm:t>
        <a:bodyPr/>
        <a:lstStyle/>
        <a:p>
          <a:r>
            <a:rPr lang="en-US" dirty="0"/>
            <a:t>BOM lines with scrap</a:t>
          </a:r>
        </a:p>
      </dgm:t>
    </dgm:pt>
    <dgm:pt modelId="{3143A9A5-A9FA-4934-A76B-04BE788D2318}" type="parTrans" cxnId="{02DDBD7A-7351-44DB-8DC7-830F315D03A0}">
      <dgm:prSet/>
      <dgm:spPr/>
      <dgm:t>
        <a:bodyPr/>
        <a:lstStyle/>
        <a:p>
          <a:endParaRPr lang="en-US"/>
        </a:p>
      </dgm:t>
    </dgm:pt>
    <dgm:pt modelId="{BD988D18-2625-44DC-B7A7-596BDD30C6ED}" type="sibTrans" cxnId="{02DDBD7A-7351-44DB-8DC7-830F315D03A0}">
      <dgm:prSet/>
      <dgm:spPr/>
      <dgm:t>
        <a:bodyPr/>
        <a:lstStyle/>
        <a:p>
          <a:endParaRPr lang="en-US"/>
        </a:p>
      </dgm:t>
    </dgm:pt>
    <dgm:pt modelId="{3A6FAB76-B026-4D09-9ACA-831BD00DD330}">
      <dgm:prSet phldrT="[Text]"/>
      <dgm:spPr/>
      <dgm:t>
        <a:bodyPr/>
        <a:lstStyle/>
        <a:p>
          <a:r>
            <a:rPr lang="en-US" dirty="0"/>
            <a:t>Specific BOM or Route assignment</a:t>
          </a:r>
        </a:p>
      </dgm:t>
    </dgm:pt>
    <dgm:pt modelId="{85C11CDB-95B6-4CB8-95D1-F1B7FE6BFF6B}" type="parTrans" cxnId="{542EFBB6-8C4E-451D-A745-EFC05F5BBD1A}">
      <dgm:prSet/>
      <dgm:spPr/>
      <dgm:t>
        <a:bodyPr/>
        <a:lstStyle/>
        <a:p>
          <a:endParaRPr lang="en-US"/>
        </a:p>
      </dgm:t>
    </dgm:pt>
    <dgm:pt modelId="{7AB8EC48-218B-4CB8-A72B-1B675295981C}" type="sibTrans" cxnId="{542EFBB6-8C4E-451D-A745-EFC05F5BBD1A}">
      <dgm:prSet/>
      <dgm:spPr/>
      <dgm:t>
        <a:bodyPr/>
        <a:lstStyle/>
        <a:p>
          <a:endParaRPr lang="en-US"/>
        </a:p>
      </dgm:t>
    </dgm:pt>
    <dgm:pt modelId="{C984639B-C78A-454E-8007-ACDCBB28A3C4}">
      <dgm:prSet phldrT="[Text]"/>
      <dgm:spPr/>
      <dgm:t>
        <a:bodyPr/>
        <a:lstStyle/>
        <a:p>
          <a:r>
            <a:rPr lang="en-US" dirty="0"/>
            <a:t>Co-products</a:t>
          </a:r>
        </a:p>
      </dgm:t>
    </dgm:pt>
    <dgm:pt modelId="{432F932E-06F1-49B4-95F0-0AFE529DB8B5}" type="parTrans" cxnId="{BA2B41D7-7742-459D-95DF-C347579501C7}">
      <dgm:prSet/>
      <dgm:spPr/>
      <dgm:t>
        <a:bodyPr/>
        <a:lstStyle/>
        <a:p>
          <a:endParaRPr lang="en-US"/>
        </a:p>
      </dgm:t>
    </dgm:pt>
    <dgm:pt modelId="{7E560FBE-E5F3-4485-A205-1DE4E109C01B}" type="sibTrans" cxnId="{BA2B41D7-7742-459D-95DF-C347579501C7}">
      <dgm:prSet/>
      <dgm:spPr/>
      <dgm:t>
        <a:bodyPr/>
        <a:lstStyle/>
        <a:p>
          <a:endParaRPr lang="en-US"/>
        </a:p>
      </dgm:t>
    </dgm:pt>
    <dgm:pt modelId="{6D219D75-8B32-4E35-9CD7-2541012E05ED}">
      <dgm:prSet phldrT="[Text]"/>
      <dgm:spPr/>
      <dgm:t>
        <a:bodyPr/>
        <a:lstStyle/>
        <a:p>
          <a:r>
            <a:rPr lang="en-US" dirty="0"/>
            <a:t>Yield</a:t>
          </a:r>
        </a:p>
      </dgm:t>
    </dgm:pt>
    <dgm:pt modelId="{42740BBB-4A25-4304-B212-2BDC0D3D5180}" type="parTrans" cxnId="{344755AD-612F-4CFE-A0BF-9787EF9141BF}">
      <dgm:prSet/>
      <dgm:spPr/>
      <dgm:t>
        <a:bodyPr/>
        <a:lstStyle/>
        <a:p>
          <a:endParaRPr lang="en-US"/>
        </a:p>
      </dgm:t>
    </dgm:pt>
    <dgm:pt modelId="{F2A3B05A-DF52-4EB7-8A1D-A72A4369E69A}" type="sibTrans" cxnId="{344755AD-612F-4CFE-A0BF-9787EF9141BF}">
      <dgm:prSet/>
      <dgm:spPr/>
      <dgm:t>
        <a:bodyPr/>
        <a:lstStyle/>
        <a:p>
          <a:endParaRPr lang="en-US"/>
        </a:p>
      </dgm:t>
    </dgm:pt>
    <dgm:pt modelId="{088AE50D-AA6D-4449-B90A-442D959144A5}">
      <dgm:prSet phldrT="[Text]"/>
      <dgm:spPr/>
      <dgm:t>
        <a:bodyPr/>
        <a:lstStyle/>
        <a:p>
          <a:r>
            <a:rPr lang="en-US" dirty="0"/>
            <a:t>Sequencing</a:t>
          </a:r>
        </a:p>
      </dgm:t>
    </dgm:pt>
    <dgm:pt modelId="{273D930C-98CD-4FA9-AF37-CAC88B66A03C}" type="parTrans" cxnId="{579944CD-7A51-4783-AA7D-004FE87A83A8}">
      <dgm:prSet/>
      <dgm:spPr/>
      <dgm:t>
        <a:bodyPr/>
        <a:lstStyle/>
        <a:p>
          <a:endParaRPr lang="en-US"/>
        </a:p>
      </dgm:t>
    </dgm:pt>
    <dgm:pt modelId="{8D5EB688-8AB5-437F-A81E-0D9F4B2005B7}" type="sibTrans" cxnId="{579944CD-7A51-4783-AA7D-004FE87A83A8}">
      <dgm:prSet/>
      <dgm:spPr/>
      <dgm:t>
        <a:bodyPr/>
        <a:lstStyle/>
        <a:p>
          <a:endParaRPr lang="en-US"/>
        </a:p>
      </dgm:t>
    </dgm:pt>
    <dgm:pt modelId="{C7F4E55A-8778-4E69-96EA-110A7F14377E}">
      <dgm:prSet phldrT="[Text]"/>
      <dgm:spPr/>
      <dgm:t>
        <a:bodyPr/>
        <a:lstStyle/>
        <a:p>
          <a:r>
            <a:rPr lang="en-US" dirty="0"/>
            <a:t>RFQs</a:t>
          </a:r>
        </a:p>
      </dgm:t>
    </dgm:pt>
    <dgm:pt modelId="{627A8174-EBC0-4037-99AF-F52E75B7C4F8}" type="parTrans" cxnId="{4037F0D9-D579-495D-875A-B99ADEDF4030}">
      <dgm:prSet/>
      <dgm:spPr/>
      <dgm:t>
        <a:bodyPr/>
        <a:lstStyle/>
        <a:p>
          <a:endParaRPr lang="en-US"/>
        </a:p>
      </dgm:t>
    </dgm:pt>
    <dgm:pt modelId="{96908DE6-2405-4ABE-8566-40B895A2ED35}" type="sibTrans" cxnId="{4037F0D9-D579-495D-875A-B99ADEDF4030}">
      <dgm:prSet/>
      <dgm:spPr/>
      <dgm:t>
        <a:bodyPr/>
        <a:lstStyle/>
        <a:p>
          <a:endParaRPr lang="en-US"/>
        </a:p>
      </dgm:t>
    </dgm:pt>
    <dgm:pt modelId="{81ABB060-2A08-4945-8767-2866A918DD5E}">
      <dgm:prSet phldrT="[Text]"/>
      <dgm:spPr/>
      <dgm:t>
        <a:bodyPr/>
        <a:lstStyle/>
        <a:p>
          <a:r>
            <a:rPr lang="en-US" dirty="0"/>
            <a:t>Shelf life</a:t>
          </a:r>
        </a:p>
      </dgm:t>
    </dgm:pt>
    <dgm:pt modelId="{1B353F3F-9F03-4025-8F22-A77498FE5F09}" type="parTrans" cxnId="{4F3478B6-AD8F-4E36-82B9-2C26873E1501}">
      <dgm:prSet/>
      <dgm:spPr/>
      <dgm:t>
        <a:bodyPr/>
        <a:lstStyle/>
        <a:p>
          <a:endParaRPr lang="en-US"/>
        </a:p>
      </dgm:t>
    </dgm:pt>
    <dgm:pt modelId="{CA1089CF-2B11-4450-85EF-E7F2748234BB}" type="sibTrans" cxnId="{4F3478B6-AD8F-4E36-82B9-2C26873E1501}">
      <dgm:prSet/>
      <dgm:spPr/>
      <dgm:t>
        <a:bodyPr/>
        <a:lstStyle/>
        <a:p>
          <a:endParaRPr lang="en-US"/>
        </a:p>
      </dgm:t>
    </dgm:pt>
    <dgm:pt modelId="{109504BA-3040-427C-BC09-BD49872214AA}">
      <dgm:prSet phldrT="[Text]"/>
      <dgm:spPr/>
      <dgm:t>
        <a:bodyPr/>
        <a:lstStyle/>
        <a:p>
          <a:r>
            <a:rPr lang="en-US" dirty="0"/>
            <a:t>Subcontracting</a:t>
          </a:r>
        </a:p>
      </dgm:t>
    </dgm:pt>
    <dgm:pt modelId="{DF278915-6410-4A10-AF1E-D33E1E40EF40}" type="parTrans" cxnId="{17E0C6C0-A94C-426B-BE67-E9E73F9DD90A}">
      <dgm:prSet/>
      <dgm:spPr/>
      <dgm:t>
        <a:bodyPr/>
        <a:lstStyle/>
        <a:p>
          <a:endParaRPr lang="en-US"/>
        </a:p>
      </dgm:t>
    </dgm:pt>
    <dgm:pt modelId="{C2A6D843-8FFD-41DC-A4A8-7CAFC900FE01}" type="sibTrans" cxnId="{17E0C6C0-A94C-426B-BE67-E9E73F9DD90A}">
      <dgm:prSet/>
      <dgm:spPr/>
      <dgm:t>
        <a:bodyPr/>
        <a:lstStyle/>
        <a:p>
          <a:endParaRPr lang="en-US"/>
        </a:p>
      </dgm:t>
    </dgm:pt>
    <dgm:pt modelId="{FC722AC2-64EC-4237-9A2B-145A81BB79A1}">
      <dgm:prSet phldrT="[Text]"/>
      <dgm:spPr/>
      <dgm:t>
        <a:bodyPr/>
        <a:lstStyle/>
        <a:p>
          <a:r>
            <a:rPr lang="en-US" dirty="0"/>
            <a:t>Transfer order lead times</a:t>
          </a:r>
        </a:p>
      </dgm:t>
    </dgm:pt>
    <dgm:pt modelId="{5E246077-9F94-4359-BA2F-39DFDA907593}" type="parTrans" cxnId="{CCFD0173-7FFE-409B-8285-36D4E321B66E}">
      <dgm:prSet/>
      <dgm:spPr/>
      <dgm:t>
        <a:bodyPr/>
        <a:lstStyle/>
        <a:p>
          <a:endParaRPr lang="en-US"/>
        </a:p>
      </dgm:t>
    </dgm:pt>
    <dgm:pt modelId="{3448717F-5603-4F25-9802-DC58EEB36F71}" type="sibTrans" cxnId="{CCFD0173-7FFE-409B-8285-36D4E321B66E}">
      <dgm:prSet/>
      <dgm:spPr/>
      <dgm:t>
        <a:bodyPr/>
        <a:lstStyle/>
        <a:p>
          <a:endParaRPr lang="en-US"/>
        </a:p>
      </dgm:t>
    </dgm:pt>
    <dgm:pt modelId="{B22DFB50-F38A-478A-9EE8-456B27CAC7C8}">
      <dgm:prSet phldrT="[Text]"/>
      <dgm:spPr/>
      <dgm:t>
        <a:bodyPr/>
        <a:lstStyle/>
        <a:p>
          <a:r>
            <a:rPr lang="en-US" dirty="0"/>
            <a:t>Action messages</a:t>
          </a:r>
        </a:p>
      </dgm:t>
    </dgm:pt>
    <dgm:pt modelId="{27852A7F-4904-4E0E-B40F-9D3429906BAE}" type="parTrans" cxnId="{226F9174-57BF-4006-A233-D40DC960B92E}">
      <dgm:prSet/>
      <dgm:spPr/>
      <dgm:t>
        <a:bodyPr/>
        <a:lstStyle/>
        <a:p>
          <a:endParaRPr lang="en-US"/>
        </a:p>
      </dgm:t>
    </dgm:pt>
    <dgm:pt modelId="{141A51B4-9791-41C1-8718-188FBA51427F}" type="sibTrans" cxnId="{226F9174-57BF-4006-A233-D40DC960B92E}">
      <dgm:prSet/>
      <dgm:spPr/>
      <dgm:t>
        <a:bodyPr/>
        <a:lstStyle/>
        <a:p>
          <a:endParaRPr lang="en-US"/>
        </a:p>
      </dgm:t>
    </dgm:pt>
    <dgm:pt modelId="{A5146D86-69F6-4EE5-83C0-D62FA7474CF7}">
      <dgm:prSet phldrT="[Text]"/>
      <dgm:spPr/>
      <dgm:t>
        <a:bodyPr/>
        <a:lstStyle/>
        <a:p>
          <a:r>
            <a:rPr lang="en-US" dirty="0"/>
            <a:t>Base calendars</a:t>
          </a:r>
        </a:p>
      </dgm:t>
    </dgm:pt>
    <dgm:pt modelId="{132479CB-8203-4D0E-AF61-0FD2E4DF1118}" type="parTrans" cxnId="{03559935-B223-4578-A7D2-24D0C92EE1DE}">
      <dgm:prSet/>
      <dgm:spPr/>
      <dgm:t>
        <a:bodyPr/>
        <a:lstStyle/>
        <a:p>
          <a:endParaRPr lang="en-US"/>
        </a:p>
      </dgm:t>
    </dgm:pt>
    <dgm:pt modelId="{0C93AD5D-3628-4BA3-B107-E04DA35615CC}" type="sibTrans" cxnId="{03559935-B223-4578-A7D2-24D0C92EE1DE}">
      <dgm:prSet/>
      <dgm:spPr/>
      <dgm:t>
        <a:bodyPr/>
        <a:lstStyle/>
        <a:p>
          <a:endParaRPr lang="en-US"/>
        </a:p>
      </dgm:t>
    </dgm:pt>
    <dgm:pt modelId="{4651BF01-BCE7-4DF4-8AB5-B965452328F7}" type="pres">
      <dgm:prSet presAssocID="{3CC0951E-5658-4EE2-B9A4-B50916DB09C8}" presName="Name0" presStyleCnt="0">
        <dgm:presLayoutVars>
          <dgm:dir/>
          <dgm:animLvl val="lvl"/>
          <dgm:resizeHandles val="exact"/>
        </dgm:presLayoutVars>
      </dgm:prSet>
      <dgm:spPr/>
    </dgm:pt>
    <dgm:pt modelId="{6F6BCA21-04AA-4B68-A452-5CF804672CC8}" type="pres">
      <dgm:prSet presAssocID="{34A9B507-839E-4E8D-BCE2-43CA1ADFAF93}" presName="composite" presStyleCnt="0"/>
      <dgm:spPr/>
    </dgm:pt>
    <dgm:pt modelId="{56F72A65-67BD-4616-9FFA-061A7FCC0773}" type="pres">
      <dgm:prSet presAssocID="{34A9B507-839E-4E8D-BCE2-43CA1ADFAF93}" presName="parTx" presStyleLbl="alignNode1" presStyleIdx="0" presStyleCnt="3">
        <dgm:presLayoutVars>
          <dgm:chMax val="0"/>
          <dgm:chPref val="0"/>
          <dgm:bulletEnabled val="1"/>
        </dgm:presLayoutVars>
      </dgm:prSet>
      <dgm:spPr/>
    </dgm:pt>
    <dgm:pt modelId="{62A5DC87-FA56-43E9-A965-7A08E9D29D96}" type="pres">
      <dgm:prSet presAssocID="{34A9B507-839E-4E8D-BCE2-43CA1ADFAF93}" presName="desTx" presStyleLbl="alignAccFollowNode1" presStyleIdx="0" presStyleCnt="3">
        <dgm:presLayoutVars>
          <dgm:bulletEnabled val="1"/>
        </dgm:presLayoutVars>
      </dgm:prSet>
      <dgm:spPr/>
    </dgm:pt>
    <dgm:pt modelId="{61BE4530-F380-4AA8-AB03-7D272593A974}" type="pres">
      <dgm:prSet presAssocID="{1427338A-266A-4D11-86F3-F05F312932F8}" presName="space" presStyleCnt="0"/>
      <dgm:spPr/>
    </dgm:pt>
    <dgm:pt modelId="{8C324BB1-059F-4110-9C43-D49E81A683A2}" type="pres">
      <dgm:prSet presAssocID="{97D0D72B-9431-4770-9C62-C6A3B461CE0A}" presName="composite" presStyleCnt="0"/>
      <dgm:spPr/>
    </dgm:pt>
    <dgm:pt modelId="{42D9DF0C-912A-49D1-99DC-F453E36974B5}" type="pres">
      <dgm:prSet presAssocID="{97D0D72B-9431-4770-9C62-C6A3B461CE0A}" presName="parTx" presStyleLbl="alignNode1" presStyleIdx="1" presStyleCnt="3">
        <dgm:presLayoutVars>
          <dgm:chMax val="0"/>
          <dgm:chPref val="0"/>
          <dgm:bulletEnabled val="1"/>
        </dgm:presLayoutVars>
      </dgm:prSet>
      <dgm:spPr/>
    </dgm:pt>
    <dgm:pt modelId="{54D78196-54FE-4EAE-9A1F-D4878E7E716B}" type="pres">
      <dgm:prSet presAssocID="{97D0D72B-9431-4770-9C62-C6A3B461CE0A}" presName="desTx" presStyleLbl="alignAccFollowNode1" presStyleIdx="1" presStyleCnt="3">
        <dgm:presLayoutVars>
          <dgm:bulletEnabled val="1"/>
        </dgm:presLayoutVars>
      </dgm:prSet>
      <dgm:spPr/>
    </dgm:pt>
    <dgm:pt modelId="{85D50ED9-E6A4-4E0F-9B45-3E3FDFDAFBA3}" type="pres">
      <dgm:prSet presAssocID="{239C4E46-6FD9-42C1-AF1A-AC5E81FB2243}" presName="space" presStyleCnt="0"/>
      <dgm:spPr/>
    </dgm:pt>
    <dgm:pt modelId="{EB09C3FC-8C38-4643-956E-8AD2750A6D02}" type="pres">
      <dgm:prSet presAssocID="{93B80B58-FBDB-4CFE-B1F3-BF2F639D523C}" presName="composite" presStyleCnt="0"/>
      <dgm:spPr/>
    </dgm:pt>
    <dgm:pt modelId="{950D5FC1-C92E-4748-8ECD-30535624941D}" type="pres">
      <dgm:prSet presAssocID="{93B80B58-FBDB-4CFE-B1F3-BF2F639D523C}" presName="parTx" presStyleLbl="alignNode1" presStyleIdx="2" presStyleCnt="3">
        <dgm:presLayoutVars>
          <dgm:chMax val="0"/>
          <dgm:chPref val="0"/>
          <dgm:bulletEnabled val="1"/>
        </dgm:presLayoutVars>
      </dgm:prSet>
      <dgm:spPr/>
    </dgm:pt>
    <dgm:pt modelId="{A939359C-7060-4ECB-B5F0-468F06E46FD9}" type="pres">
      <dgm:prSet presAssocID="{93B80B58-FBDB-4CFE-B1F3-BF2F639D523C}" presName="desTx" presStyleLbl="alignAccFollowNode1" presStyleIdx="2" presStyleCnt="3">
        <dgm:presLayoutVars>
          <dgm:bulletEnabled val="1"/>
        </dgm:presLayoutVars>
      </dgm:prSet>
      <dgm:spPr/>
    </dgm:pt>
  </dgm:ptLst>
  <dgm:cxnLst>
    <dgm:cxn modelId="{0DC3E100-60A5-4FB3-992E-61C17D32182C}" srcId="{93B80B58-FBDB-4CFE-B1F3-BF2F639D523C}" destId="{E851EFD2-BCC4-4249-BE0A-3DFA94D1D264}" srcOrd="3" destOrd="0" parTransId="{3E7A0B3C-3F1B-471A-AE60-6949977A461A}" sibTransId="{2F62BDF2-BE08-4703-B7F9-4CD83FAA2A25}"/>
    <dgm:cxn modelId="{54654102-4ED5-43D8-8564-1F4C60746D91}" type="presOf" srcId="{10D2FD93-0FF1-4E07-A2FE-4C3AE515BF43}" destId="{A939359C-7060-4ECB-B5F0-468F06E46FD9}" srcOrd="0" destOrd="4" presId="urn:microsoft.com/office/officeart/2005/8/layout/hList1"/>
    <dgm:cxn modelId="{8F639603-F2F9-4ED0-8360-F9BF6FA977B7}" srcId="{97D0D72B-9431-4770-9C62-C6A3B461CE0A}" destId="{E5BFC71B-48C6-4BD0-A254-D1B7D706EF3C}" srcOrd="0" destOrd="0" parTransId="{3B9CB6BE-54F8-4096-9DB5-F0B9497B8DD6}" sibTransId="{33F3EB6D-A073-4E9B-96B2-52572E800F73}"/>
    <dgm:cxn modelId="{56A28A06-002E-4444-B1F6-593D7E61D049}" type="presOf" srcId="{E33E2EF7-CE9C-4FD6-839D-E1A88DB044F9}" destId="{62A5DC87-FA56-43E9-A965-7A08E9D29D96}" srcOrd="0" destOrd="0" presId="urn:microsoft.com/office/officeart/2005/8/layout/hList1"/>
    <dgm:cxn modelId="{D7015B0C-D35A-4AF2-B0C8-110ECA8819EE}" type="presOf" srcId="{A5146D86-69F6-4EE5-83C0-D62FA7474CF7}" destId="{62A5DC87-FA56-43E9-A965-7A08E9D29D96}" srcOrd="0" destOrd="7" presId="urn:microsoft.com/office/officeart/2005/8/layout/hList1"/>
    <dgm:cxn modelId="{F51D280E-E2B6-45BB-9E39-6C2E5B980FC2}" type="presOf" srcId="{C7F4E55A-8778-4E69-96EA-110A7F14377E}" destId="{A939359C-7060-4ECB-B5F0-468F06E46FD9}" srcOrd="0" destOrd="11" presId="urn:microsoft.com/office/officeart/2005/8/layout/hList1"/>
    <dgm:cxn modelId="{B2477211-3E28-4713-8647-24E4B4C5FED3}" srcId="{97D0D72B-9431-4770-9C62-C6A3B461CE0A}" destId="{A634EF45-AEB4-40E0-B32B-F2F1EDAC9834}" srcOrd="3" destOrd="0" parTransId="{910EAC08-A1C8-4FC3-A4CC-DE4B2A2BA3B7}" sibTransId="{1EE09B78-17E4-439A-BAD3-48AE017C0321}"/>
    <dgm:cxn modelId="{36BE7911-F7A4-4823-BD14-FD720BEA2EF0}" srcId="{34A9B507-839E-4E8D-BCE2-43CA1ADFAF93}" destId="{38811AF6-4C85-4955-8A6A-FE77D6837E78}" srcOrd="2" destOrd="0" parTransId="{33B519CE-1E53-4A8A-AACE-1110B2555F92}" sibTransId="{9125E177-B267-499B-B51D-C26C6AEFB9A0}"/>
    <dgm:cxn modelId="{56146D14-DBFF-430C-9084-2B42E233CC88}" srcId="{97D0D72B-9431-4770-9C62-C6A3B461CE0A}" destId="{D9BD89FA-2042-4DDC-A77B-07BD1317ADD1}" srcOrd="5" destOrd="0" parTransId="{C60F46DB-89E3-4996-AE54-84F6FA6C33C3}" sibTransId="{A6CF6E9A-9BDF-4727-8C21-B8500A7DB89E}"/>
    <dgm:cxn modelId="{260B021D-3043-4690-B332-C34A0934DD66}" type="presOf" srcId="{3CC0951E-5658-4EE2-B9A4-B50916DB09C8}" destId="{4651BF01-BCE7-4DF4-8AB5-B965452328F7}" srcOrd="0" destOrd="0" presId="urn:microsoft.com/office/officeart/2005/8/layout/hList1"/>
    <dgm:cxn modelId="{5A1D2520-8067-404C-A8A2-A8CE0588EBCE}" type="presOf" srcId="{E5BFC71B-48C6-4BD0-A254-D1B7D706EF3C}" destId="{54D78196-54FE-4EAE-9A1F-D4878E7E716B}" srcOrd="0" destOrd="0" presId="urn:microsoft.com/office/officeart/2005/8/layout/hList1"/>
    <dgm:cxn modelId="{1D70DB20-1E70-415E-9D17-B5ACBA18562B}" type="presOf" srcId="{A634EF45-AEB4-40E0-B32B-F2F1EDAC9834}" destId="{54D78196-54FE-4EAE-9A1F-D4878E7E716B}" srcOrd="0" destOrd="3" presId="urn:microsoft.com/office/officeart/2005/8/layout/hList1"/>
    <dgm:cxn modelId="{DBFAA72C-DE85-4655-82DD-7C3819BFA427}" type="presOf" srcId="{B22DFB50-F38A-478A-9EE8-456B27CAC7C8}" destId="{62A5DC87-FA56-43E9-A965-7A08E9D29D96}" srcOrd="0" destOrd="6" presId="urn:microsoft.com/office/officeart/2005/8/layout/hList1"/>
    <dgm:cxn modelId="{03559935-B223-4578-A7D2-24D0C92EE1DE}" srcId="{34A9B507-839E-4E8D-BCE2-43CA1ADFAF93}" destId="{A5146D86-69F6-4EE5-83C0-D62FA7474CF7}" srcOrd="7" destOrd="0" parTransId="{132479CB-8203-4D0E-AF61-0FD2E4DF1118}" sibTransId="{0C93AD5D-3628-4BA3-B107-E04DA35615CC}"/>
    <dgm:cxn modelId="{485AB535-C116-4E5F-AB7D-68F2B0C3EF0F}" type="presOf" srcId="{97D0D72B-9431-4770-9C62-C6A3B461CE0A}" destId="{42D9DF0C-912A-49D1-99DC-F453E36974B5}" srcOrd="0" destOrd="0" presId="urn:microsoft.com/office/officeart/2005/8/layout/hList1"/>
    <dgm:cxn modelId="{5855153B-C4A7-4611-89CD-9445EA69FD60}" srcId="{93B80B58-FBDB-4CFE-B1F3-BF2F639D523C}" destId="{672E9D41-C6E1-4A6D-A9EA-C69D3B2C6E1D}" srcOrd="1" destOrd="0" parTransId="{D271BDA4-6A5F-447E-992B-9B6F48EB6249}" sibTransId="{9A65493C-4685-474B-9B82-4A70095B8903}"/>
    <dgm:cxn modelId="{8A1C295E-9EFA-4267-9325-9C7B56A2B091}" type="presOf" srcId="{1C0F270B-79DE-4B7E-B50B-F287DEF904C7}" destId="{62A5DC87-FA56-43E9-A965-7A08E9D29D96}" srcOrd="0" destOrd="1" presId="urn:microsoft.com/office/officeart/2005/8/layout/hList1"/>
    <dgm:cxn modelId="{A53B7167-C635-4897-B6B3-D03D4DBBCD41}" type="presOf" srcId="{81ABB060-2A08-4945-8767-2866A918DD5E}" destId="{62A5DC87-FA56-43E9-A965-7A08E9D29D96}" srcOrd="0" destOrd="3" presId="urn:microsoft.com/office/officeart/2005/8/layout/hList1"/>
    <dgm:cxn modelId="{11F35368-99FE-4668-A41F-45F191999B92}" type="presOf" srcId="{38811AF6-4C85-4955-8A6A-FE77D6837E78}" destId="{62A5DC87-FA56-43E9-A965-7A08E9D29D96}" srcOrd="0" destOrd="2" presId="urn:microsoft.com/office/officeart/2005/8/layout/hList1"/>
    <dgm:cxn modelId="{8A46494B-11FF-44A6-893B-DF55D98F4C82}" type="presOf" srcId="{936FE708-35CB-49A4-AB0C-C94AA3E03C50}" destId="{54D78196-54FE-4EAE-9A1F-D4878E7E716B}" srcOrd="0" destOrd="2" presId="urn:microsoft.com/office/officeart/2005/8/layout/hList1"/>
    <dgm:cxn modelId="{704E0E6C-6D5D-4524-A623-77408635BAEF}" type="presOf" srcId="{34A9B507-839E-4E8D-BCE2-43CA1ADFAF93}" destId="{56F72A65-67BD-4616-9FFA-061A7FCC0773}" srcOrd="0" destOrd="0" presId="urn:microsoft.com/office/officeart/2005/8/layout/hList1"/>
    <dgm:cxn modelId="{0235844C-AAE1-453B-80DD-5A1C266D73B6}" type="presOf" srcId="{E851EFD2-BCC4-4249-BE0A-3DFA94D1D264}" destId="{A939359C-7060-4ECB-B5F0-468F06E46FD9}" srcOrd="0" destOrd="3" presId="urn:microsoft.com/office/officeart/2005/8/layout/hList1"/>
    <dgm:cxn modelId="{3EA4A04C-9B34-4943-9C40-8C8E22B5C425}" type="presOf" srcId="{3A6FAB76-B026-4D09-9ACA-831BD00DD330}" destId="{A939359C-7060-4ECB-B5F0-468F06E46FD9}" srcOrd="0" destOrd="7" presId="urn:microsoft.com/office/officeart/2005/8/layout/hList1"/>
    <dgm:cxn modelId="{EB8E924D-7399-478C-8605-880327C72238}" type="presOf" srcId="{61B7983D-92D3-4285-9B98-6C3C12269C24}" destId="{A939359C-7060-4ECB-B5F0-468F06E46FD9}" srcOrd="0" destOrd="2" presId="urn:microsoft.com/office/officeart/2005/8/layout/hList1"/>
    <dgm:cxn modelId="{CCFD0173-7FFE-409B-8285-36D4E321B66E}" srcId="{34A9B507-839E-4E8D-BCE2-43CA1ADFAF93}" destId="{FC722AC2-64EC-4237-9A2B-145A81BB79A1}" srcOrd="5" destOrd="0" parTransId="{5E246077-9F94-4359-BA2F-39DFDA907593}" sibTransId="{3448717F-5603-4F25-9802-DC58EEB36F71}"/>
    <dgm:cxn modelId="{226F9174-57BF-4006-A233-D40DC960B92E}" srcId="{34A9B507-839E-4E8D-BCE2-43CA1ADFAF93}" destId="{B22DFB50-F38A-478A-9EE8-456B27CAC7C8}" srcOrd="6" destOrd="0" parTransId="{27852A7F-4904-4E0E-B40F-9D3429906BAE}" sibTransId="{141A51B4-9791-41C1-8718-188FBA51427F}"/>
    <dgm:cxn modelId="{F1737D59-11FB-429B-B331-B3C995AA7499}" type="presOf" srcId="{C984639B-C78A-454E-8007-ACDCBB28A3C4}" destId="{A939359C-7060-4ECB-B5F0-468F06E46FD9}" srcOrd="0" destOrd="8" presId="urn:microsoft.com/office/officeart/2005/8/layout/hList1"/>
    <dgm:cxn modelId="{B338BB59-A869-462E-984D-FFFE1A8FC418}" srcId="{93B80B58-FBDB-4CFE-B1F3-BF2F639D523C}" destId="{28020B85-3A41-40D5-B95F-B5210FCB85A7}" srcOrd="0" destOrd="0" parTransId="{C2477CA3-B7E4-488D-A756-60060FD5CA25}" sibTransId="{828D2CD0-7644-4D20-A19B-E4B8A667D404}"/>
    <dgm:cxn modelId="{ADFD5D7A-C1EE-47D4-B9D1-650725C822C2}" srcId="{3CC0951E-5658-4EE2-B9A4-B50916DB09C8}" destId="{93B80B58-FBDB-4CFE-B1F3-BF2F639D523C}" srcOrd="2" destOrd="0" parTransId="{31429CE1-DD00-47E7-99C5-C96270287266}" sibTransId="{7EDD874F-9830-46F5-BA04-746D0115E1F3}"/>
    <dgm:cxn modelId="{02DDBD7A-7351-44DB-8DC7-830F315D03A0}" srcId="{93B80B58-FBDB-4CFE-B1F3-BF2F639D523C}" destId="{FCA5D877-400B-453E-890E-6601F5C2A971}" srcOrd="6" destOrd="0" parTransId="{3143A9A5-A9FA-4934-A76B-04BE788D2318}" sibTransId="{BD988D18-2625-44DC-B7A7-596BDD30C6ED}"/>
    <dgm:cxn modelId="{6283487E-2332-487E-821E-EF5A1ED0B494}" srcId="{3CC0951E-5658-4EE2-B9A4-B50916DB09C8}" destId="{34A9B507-839E-4E8D-BCE2-43CA1ADFAF93}" srcOrd="0" destOrd="0" parTransId="{960892BD-4EF2-4AB8-B2A9-D1748A3EBE00}" sibTransId="{1427338A-266A-4D11-86F3-F05F312932F8}"/>
    <dgm:cxn modelId="{BB6C9F8A-EA21-4CC5-94CE-1D3121DCAB7B}" type="presOf" srcId="{575FD4A8-7E51-4481-9A9C-3D55B329FCEA}" destId="{54D78196-54FE-4EAE-9A1F-D4878E7E716B}" srcOrd="0" destOrd="1" presId="urn:microsoft.com/office/officeart/2005/8/layout/hList1"/>
    <dgm:cxn modelId="{9B522993-528C-4E78-9654-399EB677D1C8}" type="presOf" srcId="{D9BD89FA-2042-4DDC-A77B-07BD1317ADD1}" destId="{54D78196-54FE-4EAE-9A1F-D4878E7E716B}" srcOrd="0" destOrd="5" presId="urn:microsoft.com/office/officeart/2005/8/layout/hList1"/>
    <dgm:cxn modelId="{0BB6E293-50DA-4CAD-9BB9-BA667E3E762C}" srcId="{97D0D72B-9431-4770-9C62-C6A3B461CE0A}" destId="{575FD4A8-7E51-4481-9A9C-3D55B329FCEA}" srcOrd="1" destOrd="0" parTransId="{782EB417-1FE5-4EDC-9A2A-E51F10E2A6B9}" sibTransId="{DB711CCA-B940-4B12-9852-0C3509EFAE0A}"/>
    <dgm:cxn modelId="{44FD8CA3-0966-4D07-A9E6-FC5DA4B9C3C8}" type="presOf" srcId="{6D219D75-8B32-4E35-9CD7-2541012E05ED}" destId="{A939359C-7060-4ECB-B5F0-468F06E46FD9}" srcOrd="0" destOrd="9" presId="urn:microsoft.com/office/officeart/2005/8/layout/hList1"/>
    <dgm:cxn modelId="{4A1DDFAA-98D4-42E8-9887-4CBBB984C4B3}" type="presOf" srcId="{FC722AC2-64EC-4237-9A2B-145A81BB79A1}" destId="{62A5DC87-FA56-43E9-A965-7A08E9D29D96}" srcOrd="0" destOrd="5" presId="urn:microsoft.com/office/officeart/2005/8/layout/hList1"/>
    <dgm:cxn modelId="{50C17DAC-3948-47EA-BACA-D9231A525DD5}" type="presOf" srcId="{13A5A4AB-0A7C-4CAF-A738-4C00133E6FDD}" destId="{54D78196-54FE-4EAE-9A1F-D4878E7E716B}" srcOrd="0" destOrd="4" presId="urn:microsoft.com/office/officeart/2005/8/layout/hList1"/>
    <dgm:cxn modelId="{344755AD-612F-4CFE-A0BF-9787EF9141BF}" srcId="{93B80B58-FBDB-4CFE-B1F3-BF2F639D523C}" destId="{6D219D75-8B32-4E35-9CD7-2541012E05ED}" srcOrd="9" destOrd="0" parTransId="{42740BBB-4A25-4304-B212-2BDC0D3D5180}" sibTransId="{F2A3B05A-DF52-4EB7-8A1D-A72A4369E69A}"/>
    <dgm:cxn modelId="{EE1B71B3-4831-4714-9A05-2905CAE01447}" type="presOf" srcId="{672E9D41-C6E1-4A6D-A9EA-C69D3B2C6E1D}" destId="{A939359C-7060-4ECB-B5F0-468F06E46FD9}" srcOrd="0" destOrd="1" presId="urn:microsoft.com/office/officeart/2005/8/layout/hList1"/>
    <dgm:cxn modelId="{855B5DB4-E100-4197-83A0-57CCCF431797}" srcId="{93B80B58-FBDB-4CFE-B1F3-BF2F639D523C}" destId="{61B7983D-92D3-4285-9B98-6C3C12269C24}" srcOrd="2" destOrd="0" parTransId="{CAFAE3B3-BC90-49ED-9D2C-22340205491D}" sibTransId="{E6A6485B-439A-45E1-9E29-E9C6BE0E2A8F}"/>
    <dgm:cxn modelId="{4F3478B6-AD8F-4E36-82B9-2C26873E1501}" srcId="{34A9B507-839E-4E8D-BCE2-43CA1ADFAF93}" destId="{81ABB060-2A08-4945-8767-2866A918DD5E}" srcOrd="3" destOrd="0" parTransId="{1B353F3F-9F03-4025-8F22-A77498FE5F09}" sibTransId="{CA1089CF-2B11-4450-85EF-E7F2748234BB}"/>
    <dgm:cxn modelId="{542EFBB6-8C4E-451D-A745-EFC05F5BBD1A}" srcId="{93B80B58-FBDB-4CFE-B1F3-BF2F639D523C}" destId="{3A6FAB76-B026-4D09-9ACA-831BD00DD330}" srcOrd="7" destOrd="0" parTransId="{85C11CDB-95B6-4CB8-95D1-F1B7FE6BFF6B}" sibTransId="{7AB8EC48-218B-4CB8-A72B-1B675295981C}"/>
    <dgm:cxn modelId="{CC1D01BA-DB5A-40AB-A027-127396A40929}" type="presOf" srcId="{109504BA-3040-427C-BC09-BD49872214AA}" destId="{62A5DC87-FA56-43E9-A965-7A08E9D29D96}" srcOrd="0" destOrd="4" presId="urn:microsoft.com/office/officeart/2005/8/layout/hList1"/>
    <dgm:cxn modelId="{701041C0-CFF0-4CCB-811F-4197C2831628}" type="presOf" srcId="{28020B85-3A41-40D5-B95F-B5210FCB85A7}" destId="{A939359C-7060-4ECB-B5F0-468F06E46FD9}" srcOrd="0" destOrd="0" presId="urn:microsoft.com/office/officeart/2005/8/layout/hList1"/>
    <dgm:cxn modelId="{17E0C6C0-A94C-426B-BE67-E9E73F9DD90A}" srcId="{34A9B507-839E-4E8D-BCE2-43CA1ADFAF93}" destId="{109504BA-3040-427C-BC09-BD49872214AA}" srcOrd="4" destOrd="0" parTransId="{DF278915-6410-4A10-AF1E-D33E1E40EF40}" sibTransId="{C2A6D843-8FFD-41DC-A4A8-7CAFC900FE01}"/>
    <dgm:cxn modelId="{5C6F10C2-27AF-4F13-8974-3F2B3E89A52B}" type="presOf" srcId="{6C158498-DE37-4B2E-A548-912F9FE4AB4E}" destId="{A939359C-7060-4ECB-B5F0-468F06E46FD9}" srcOrd="0" destOrd="5" presId="urn:microsoft.com/office/officeart/2005/8/layout/hList1"/>
    <dgm:cxn modelId="{579944CD-7A51-4783-AA7D-004FE87A83A8}" srcId="{93B80B58-FBDB-4CFE-B1F3-BF2F639D523C}" destId="{088AE50D-AA6D-4449-B90A-442D959144A5}" srcOrd="10" destOrd="0" parTransId="{273D930C-98CD-4FA9-AF37-CAC88B66A03C}" sibTransId="{8D5EB688-8AB5-437F-A81E-0D9F4B2005B7}"/>
    <dgm:cxn modelId="{BCA540D2-4A09-4219-8F49-68E191449C79}" srcId="{34A9B507-839E-4E8D-BCE2-43CA1ADFAF93}" destId="{1C0F270B-79DE-4B7E-B50B-F287DEF904C7}" srcOrd="1" destOrd="0" parTransId="{596B1440-1520-4D7B-B7B5-3217549740E0}" sibTransId="{832F6FD5-CF3E-46C9-B507-9A18CC1A41DC}"/>
    <dgm:cxn modelId="{089E2DD6-B3EA-45A4-9550-F7AC5F5946B7}" srcId="{93B80B58-FBDB-4CFE-B1F3-BF2F639D523C}" destId="{6C158498-DE37-4B2E-A548-912F9FE4AB4E}" srcOrd="5" destOrd="0" parTransId="{4E6A8E0D-2831-4D76-A41F-317C2E6E094C}" sibTransId="{34E2F47B-A8D5-442F-AB19-0B77A6141781}"/>
    <dgm:cxn modelId="{BA2B41D7-7742-459D-95DF-C347579501C7}" srcId="{93B80B58-FBDB-4CFE-B1F3-BF2F639D523C}" destId="{C984639B-C78A-454E-8007-ACDCBB28A3C4}" srcOrd="8" destOrd="0" parTransId="{432F932E-06F1-49B4-95F0-0AFE529DB8B5}" sibTransId="{7E560FBE-E5F3-4485-A205-1DE4E109C01B}"/>
    <dgm:cxn modelId="{EA8FAFD7-6E77-481E-AD8B-D2CB26B0061E}" srcId="{97D0D72B-9431-4770-9C62-C6A3B461CE0A}" destId="{13A5A4AB-0A7C-4CAF-A738-4C00133E6FDD}" srcOrd="4" destOrd="0" parTransId="{2E7D9C0D-1F5C-4071-AD1D-596D6EBC97FF}" sibTransId="{70381CE3-99F9-40E4-A179-7EC5946D91C5}"/>
    <dgm:cxn modelId="{4037F0D9-D579-495D-875A-B99ADEDF4030}" srcId="{93B80B58-FBDB-4CFE-B1F3-BF2F639D523C}" destId="{C7F4E55A-8778-4E69-96EA-110A7F14377E}" srcOrd="11" destOrd="0" parTransId="{627A8174-EBC0-4037-99AF-F52E75B7C4F8}" sibTransId="{96908DE6-2405-4ABE-8566-40B895A2ED35}"/>
    <dgm:cxn modelId="{F4C629DF-76F5-421A-B037-5B8327D3C3FF}" srcId="{97D0D72B-9431-4770-9C62-C6A3B461CE0A}" destId="{936FE708-35CB-49A4-AB0C-C94AA3E03C50}" srcOrd="2" destOrd="0" parTransId="{D2A4A867-9F2E-4914-A836-B875BD942F66}" sibTransId="{412CB758-BE48-4E6B-8FCA-C5AA476490F8}"/>
    <dgm:cxn modelId="{485504E0-E045-4469-B5BB-4D5192C8C42E}" type="presOf" srcId="{FCA5D877-400B-453E-890E-6601F5C2A971}" destId="{A939359C-7060-4ECB-B5F0-468F06E46FD9}" srcOrd="0" destOrd="6" presId="urn:microsoft.com/office/officeart/2005/8/layout/hList1"/>
    <dgm:cxn modelId="{B03044E0-34A6-4E5E-84FB-9316E66C8C8C}" type="presOf" srcId="{93B80B58-FBDB-4CFE-B1F3-BF2F639D523C}" destId="{950D5FC1-C92E-4748-8ECD-30535624941D}" srcOrd="0" destOrd="0" presId="urn:microsoft.com/office/officeart/2005/8/layout/hList1"/>
    <dgm:cxn modelId="{7E5A2EE5-ED1F-46DE-A304-3BAC3C364FD6}" srcId="{93B80B58-FBDB-4CFE-B1F3-BF2F639D523C}" destId="{10D2FD93-0FF1-4E07-A2FE-4C3AE515BF43}" srcOrd="4" destOrd="0" parTransId="{35D81860-C4BF-42AA-BD42-F2F9B6F7181E}" sibTransId="{AA241EEB-E7D1-4D92-8337-5893E73ADC93}"/>
    <dgm:cxn modelId="{01496CF0-A85B-4289-9A00-62E58457424A}" type="presOf" srcId="{088AE50D-AA6D-4449-B90A-442D959144A5}" destId="{A939359C-7060-4ECB-B5F0-468F06E46FD9}" srcOrd="0" destOrd="10" presId="urn:microsoft.com/office/officeart/2005/8/layout/hList1"/>
    <dgm:cxn modelId="{5555DBF8-9BB3-4963-9D71-91C19B3E29AB}" srcId="{34A9B507-839E-4E8D-BCE2-43CA1ADFAF93}" destId="{E33E2EF7-CE9C-4FD6-839D-E1A88DB044F9}" srcOrd="0" destOrd="0" parTransId="{827350D7-0254-499D-AF7E-2F7CB529F677}" sibTransId="{9613DE36-243D-4DC9-86FB-62E2E3EE58C6}"/>
    <dgm:cxn modelId="{11D214FB-F4FD-4AFF-95DB-675B9AE476FA}" srcId="{3CC0951E-5658-4EE2-B9A4-B50916DB09C8}" destId="{97D0D72B-9431-4770-9C62-C6A3B461CE0A}" srcOrd="1" destOrd="0" parTransId="{044EB04D-0981-48A2-A503-0AD98B4EB8C0}" sibTransId="{239C4E46-6FD9-42C1-AF1A-AC5E81FB2243}"/>
    <dgm:cxn modelId="{F7E42453-ABCA-4294-A639-E0E33010B29D}" type="presParOf" srcId="{4651BF01-BCE7-4DF4-8AB5-B965452328F7}" destId="{6F6BCA21-04AA-4B68-A452-5CF804672CC8}" srcOrd="0" destOrd="0" presId="urn:microsoft.com/office/officeart/2005/8/layout/hList1"/>
    <dgm:cxn modelId="{83CC1418-C052-4C8E-97CF-B217852B9139}" type="presParOf" srcId="{6F6BCA21-04AA-4B68-A452-5CF804672CC8}" destId="{56F72A65-67BD-4616-9FFA-061A7FCC0773}" srcOrd="0" destOrd="0" presId="urn:microsoft.com/office/officeart/2005/8/layout/hList1"/>
    <dgm:cxn modelId="{632DE2AF-C4E5-425C-84AE-188F30443C6F}" type="presParOf" srcId="{6F6BCA21-04AA-4B68-A452-5CF804672CC8}" destId="{62A5DC87-FA56-43E9-A965-7A08E9D29D96}" srcOrd="1" destOrd="0" presId="urn:microsoft.com/office/officeart/2005/8/layout/hList1"/>
    <dgm:cxn modelId="{C71ED42C-0512-4067-A212-B063020ED2C4}" type="presParOf" srcId="{4651BF01-BCE7-4DF4-8AB5-B965452328F7}" destId="{61BE4530-F380-4AA8-AB03-7D272593A974}" srcOrd="1" destOrd="0" presId="urn:microsoft.com/office/officeart/2005/8/layout/hList1"/>
    <dgm:cxn modelId="{57662B4F-06C1-41E8-94D3-2E5922F2DC2C}" type="presParOf" srcId="{4651BF01-BCE7-4DF4-8AB5-B965452328F7}" destId="{8C324BB1-059F-4110-9C43-D49E81A683A2}" srcOrd="2" destOrd="0" presId="urn:microsoft.com/office/officeart/2005/8/layout/hList1"/>
    <dgm:cxn modelId="{5A7EA1B0-6BFE-4FBC-BC36-DD67711A6BDE}" type="presParOf" srcId="{8C324BB1-059F-4110-9C43-D49E81A683A2}" destId="{42D9DF0C-912A-49D1-99DC-F453E36974B5}" srcOrd="0" destOrd="0" presId="urn:microsoft.com/office/officeart/2005/8/layout/hList1"/>
    <dgm:cxn modelId="{FEB5126A-EC3C-4664-9CF9-70951AC6B853}" type="presParOf" srcId="{8C324BB1-059F-4110-9C43-D49E81A683A2}" destId="{54D78196-54FE-4EAE-9A1F-D4878E7E716B}" srcOrd="1" destOrd="0" presId="urn:microsoft.com/office/officeart/2005/8/layout/hList1"/>
    <dgm:cxn modelId="{B955275B-D638-42A7-9613-8101AAE9922F}" type="presParOf" srcId="{4651BF01-BCE7-4DF4-8AB5-B965452328F7}" destId="{85D50ED9-E6A4-4E0F-9B45-3E3FDFDAFBA3}" srcOrd="3" destOrd="0" presId="urn:microsoft.com/office/officeart/2005/8/layout/hList1"/>
    <dgm:cxn modelId="{56E80C39-84BE-47B3-8E04-DA61A4CC4A23}" type="presParOf" srcId="{4651BF01-BCE7-4DF4-8AB5-B965452328F7}" destId="{EB09C3FC-8C38-4643-956E-8AD2750A6D02}" srcOrd="4" destOrd="0" presId="urn:microsoft.com/office/officeart/2005/8/layout/hList1"/>
    <dgm:cxn modelId="{622D8CE4-D147-43A5-9173-3D566138F1B1}" type="presParOf" srcId="{EB09C3FC-8C38-4643-956E-8AD2750A6D02}" destId="{950D5FC1-C92E-4748-8ECD-30535624941D}" srcOrd="0" destOrd="0" presId="urn:microsoft.com/office/officeart/2005/8/layout/hList1"/>
    <dgm:cxn modelId="{BE117582-F9FC-49F4-9AB9-3D5E7696BE53}" type="presParOf" srcId="{EB09C3FC-8C38-4643-956E-8AD2750A6D02}" destId="{A939359C-7060-4ECB-B5F0-468F06E46FD9}"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A6A96E-4571-41BD-93CF-CF964893AA14}" type="doc">
      <dgm:prSet loTypeId="urn:microsoft.com/office/officeart/2005/8/layout/vProcess5" loCatId="process" qsTypeId="urn:microsoft.com/office/officeart/2005/8/quickstyle/simple1" qsCatId="simple" csTypeId="urn:microsoft.com/office/officeart/2005/8/colors/colorful1" csCatId="colorful" phldr="1"/>
      <dgm:spPr/>
      <dgm:t>
        <a:bodyPr/>
        <a:lstStyle/>
        <a:p>
          <a:endParaRPr lang="en-US"/>
        </a:p>
      </dgm:t>
    </dgm:pt>
    <dgm:pt modelId="{DAAC1533-CCB6-4FE4-B150-D1EB3910C661}">
      <dgm:prSet/>
      <dgm:spPr/>
      <dgm:t>
        <a:bodyPr/>
        <a:lstStyle/>
        <a:p>
          <a:r>
            <a:rPr lang="en-US" baseline="0" dirty="0"/>
            <a:t>Run </a:t>
          </a:r>
          <a:r>
            <a:rPr lang="en-US" baseline="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Planning Optimization Fit Analysis</a:t>
          </a:r>
          <a:endParaRPr lang="en-US" dirty="0">
            <a:solidFill>
              <a:schemeClr val="bg1"/>
            </a:solidFill>
          </a:endParaRPr>
        </a:p>
      </dgm:t>
    </dgm:pt>
    <dgm:pt modelId="{9F36837D-E3D0-4B6B-9856-7808986555F7}" type="parTrans" cxnId="{9FCEF7BA-0B56-44EE-9D29-5571CB582BFF}">
      <dgm:prSet/>
      <dgm:spPr/>
      <dgm:t>
        <a:bodyPr/>
        <a:lstStyle/>
        <a:p>
          <a:endParaRPr lang="en-US"/>
        </a:p>
      </dgm:t>
    </dgm:pt>
    <dgm:pt modelId="{0436BED1-F2AE-4136-90DE-A67CEF81FCF5}" type="sibTrans" cxnId="{9FCEF7BA-0B56-44EE-9D29-5571CB582BFF}">
      <dgm:prSet/>
      <dgm:spPr/>
      <dgm:t>
        <a:bodyPr/>
        <a:lstStyle/>
        <a:p>
          <a:endParaRPr lang="en-US"/>
        </a:p>
      </dgm:t>
    </dgm:pt>
    <dgm:pt modelId="{A2EC60C9-FB0E-44DB-8A7A-E8CCE645426A}">
      <dgm:prSet/>
      <dgm:spPr/>
      <dgm:t>
        <a:bodyPr/>
        <a:lstStyle/>
        <a:p>
          <a:r>
            <a:rPr lang="en-US" baseline="0" dirty="0"/>
            <a:t>Review </a:t>
          </a:r>
          <a:r>
            <a:rPr lang="en-US" baseline="0" dirty="0">
              <a:solidFill>
                <a:schemeClr val="bg1"/>
              </a:solidFill>
              <a:hlinkClick xmlns:r="http://schemas.openxmlformats.org/officeDocument/2006/relationships" r:id="rId2">
                <a:extLst>
                  <a:ext uri="{A12FA001-AC4F-418D-AE19-62706E023703}">
                    <ahyp:hlinkClr xmlns:ahyp="http://schemas.microsoft.com/office/drawing/2018/hyperlinkcolor" val="tx"/>
                  </a:ext>
                </a:extLst>
              </a:hlinkClick>
            </a:rPr>
            <a:t>differences between built-in master planning and Planning Optimization</a:t>
          </a:r>
          <a:endParaRPr lang="en-US" dirty="0">
            <a:solidFill>
              <a:schemeClr val="bg1"/>
            </a:solidFill>
          </a:endParaRPr>
        </a:p>
      </dgm:t>
    </dgm:pt>
    <dgm:pt modelId="{0703CF88-AAFB-4824-A594-E919AB0C7443}" type="parTrans" cxnId="{1C2662BD-84EC-41E1-B691-76ABB294190C}">
      <dgm:prSet/>
      <dgm:spPr/>
      <dgm:t>
        <a:bodyPr/>
        <a:lstStyle/>
        <a:p>
          <a:endParaRPr lang="en-US"/>
        </a:p>
      </dgm:t>
    </dgm:pt>
    <dgm:pt modelId="{C6C9C660-675B-4D88-BAE3-241655985A0E}" type="sibTrans" cxnId="{1C2662BD-84EC-41E1-B691-76ABB294190C}">
      <dgm:prSet/>
      <dgm:spPr/>
      <dgm:t>
        <a:bodyPr/>
        <a:lstStyle/>
        <a:p>
          <a:endParaRPr lang="en-US"/>
        </a:p>
      </dgm:t>
    </dgm:pt>
    <dgm:pt modelId="{75755F3A-7ED4-4A8D-88EF-CE82F01CE311}">
      <dgm:prSet/>
      <dgm:spPr/>
      <dgm:t>
        <a:bodyPr/>
        <a:lstStyle/>
        <a:p>
          <a:r>
            <a:rPr lang="en-US" baseline="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Install add-in on a non-production environment</a:t>
          </a:r>
          <a:endParaRPr lang="en-US" dirty="0">
            <a:solidFill>
              <a:schemeClr val="tx1"/>
            </a:solidFill>
          </a:endParaRPr>
        </a:p>
      </dgm:t>
    </dgm:pt>
    <dgm:pt modelId="{7EEF5288-F7AD-44CA-8FDA-53009BDB68B9}" type="parTrans" cxnId="{FA63F83B-6003-4741-997F-696B1821B7D7}">
      <dgm:prSet/>
      <dgm:spPr/>
      <dgm:t>
        <a:bodyPr/>
        <a:lstStyle/>
        <a:p>
          <a:endParaRPr lang="en-US"/>
        </a:p>
      </dgm:t>
    </dgm:pt>
    <dgm:pt modelId="{F142B5FC-E2FF-49C8-A7AF-D143C29C8EDF}" type="sibTrans" cxnId="{FA63F83B-6003-4741-997F-696B1821B7D7}">
      <dgm:prSet/>
      <dgm:spPr/>
      <dgm:t>
        <a:bodyPr/>
        <a:lstStyle/>
        <a:p>
          <a:endParaRPr lang="en-US"/>
        </a:p>
      </dgm:t>
    </dgm:pt>
    <dgm:pt modelId="{A0000E7F-ED21-4767-ACB3-716EB3B8F3EC}">
      <dgm:prSet/>
      <dgm:spPr/>
      <dgm:t>
        <a:bodyPr/>
        <a:lstStyle/>
        <a:p>
          <a:r>
            <a:rPr lang="en-US" baseline="0"/>
            <a:t>Test - compare classic MRP with Planning Optimization results</a:t>
          </a:r>
          <a:endParaRPr lang="en-US"/>
        </a:p>
      </dgm:t>
    </dgm:pt>
    <dgm:pt modelId="{D7E4CD9C-7CD6-4667-B290-81CF394C4726}" type="parTrans" cxnId="{895E7953-CB8A-4A41-98A8-75F2FB1D5409}">
      <dgm:prSet/>
      <dgm:spPr/>
      <dgm:t>
        <a:bodyPr/>
        <a:lstStyle/>
        <a:p>
          <a:endParaRPr lang="en-US"/>
        </a:p>
      </dgm:t>
    </dgm:pt>
    <dgm:pt modelId="{0207CC5B-1470-4415-A807-705CBE86E6E1}" type="sibTrans" cxnId="{895E7953-CB8A-4A41-98A8-75F2FB1D5409}">
      <dgm:prSet/>
      <dgm:spPr/>
      <dgm:t>
        <a:bodyPr/>
        <a:lstStyle/>
        <a:p>
          <a:endParaRPr lang="en-US"/>
        </a:p>
      </dgm:t>
    </dgm:pt>
    <dgm:pt modelId="{257D2DC0-BCAE-4A2C-A402-416AF45A0ACC}">
      <dgm:prSet/>
      <dgm:spPr/>
      <dgm:t>
        <a:bodyPr/>
        <a:lstStyle/>
        <a:p>
          <a:r>
            <a:rPr lang="en-US" baseline="0" dirty="0">
              <a:solidFill>
                <a:schemeClr val="tx1"/>
              </a:solidFill>
            </a:rPr>
            <a:t>Install and enable in production environment</a:t>
          </a:r>
          <a:endParaRPr lang="en-US" dirty="0">
            <a:solidFill>
              <a:schemeClr val="tx1"/>
            </a:solidFill>
          </a:endParaRPr>
        </a:p>
      </dgm:t>
    </dgm:pt>
    <dgm:pt modelId="{0F65D134-462E-41A2-A8A5-81D483C66232}" type="parTrans" cxnId="{6FB3C4D2-5A39-43CE-B098-C13CA778CA76}">
      <dgm:prSet/>
      <dgm:spPr/>
      <dgm:t>
        <a:bodyPr/>
        <a:lstStyle/>
        <a:p>
          <a:endParaRPr lang="en-US"/>
        </a:p>
      </dgm:t>
    </dgm:pt>
    <dgm:pt modelId="{9890C230-F4E0-4092-8A98-AE2D135F070D}" type="sibTrans" cxnId="{6FB3C4D2-5A39-43CE-B098-C13CA778CA76}">
      <dgm:prSet/>
      <dgm:spPr/>
      <dgm:t>
        <a:bodyPr/>
        <a:lstStyle/>
        <a:p>
          <a:endParaRPr lang="en-US"/>
        </a:p>
      </dgm:t>
    </dgm:pt>
    <dgm:pt modelId="{A8018FCF-C024-44FB-B8AF-F0BF458AC417}" type="pres">
      <dgm:prSet presAssocID="{CDA6A96E-4571-41BD-93CF-CF964893AA14}" presName="outerComposite" presStyleCnt="0">
        <dgm:presLayoutVars>
          <dgm:chMax val="5"/>
          <dgm:dir/>
          <dgm:resizeHandles val="exact"/>
        </dgm:presLayoutVars>
      </dgm:prSet>
      <dgm:spPr/>
    </dgm:pt>
    <dgm:pt modelId="{06F8687D-A6E6-4638-895B-6E8DD8A7D33A}" type="pres">
      <dgm:prSet presAssocID="{CDA6A96E-4571-41BD-93CF-CF964893AA14}" presName="dummyMaxCanvas" presStyleCnt="0">
        <dgm:presLayoutVars/>
      </dgm:prSet>
      <dgm:spPr/>
    </dgm:pt>
    <dgm:pt modelId="{BF41218A-4F50-42F4-9968-4EA1ACDF320A}" type="pres">
      <dgm:prSet presAssocID="{CDA6A96E-4571-41BD-93CF-CF964893AA14}" presName="FiveNodes_1" presStyleLbl="node1" presStyleIdx="0" presStyleCnt="5">
        <dgm:presLayoutVars>
          <dgm:bulletEnabled val="1"/>
        </dgm:presLayoutVars>
      </dgm:prSet>
      <dgm:spPr/>
    </dgm:pt>
    <dgm:pt modelId="{9526233F-C145-47A8-BE49-E698DF6CE40C}" type="pres">
      <dgm:prSet presAssocID="{CDA6A96E-4571-41BD-93CF-CF964893AA14}" presName="FiveNodes_2" presStyleLbl="node1" presStyleIdx="1" presStyleCnt="5">
        <dgm:presLayoutVars>
          <dgm:bulletEnabled val="1"/>
        </dgm:presLayoutVars>
      </dgm:prSet>
      <dgm:spPr/>
    </dgm:pt>
    <dgm:pt modelId="{837B15DD-DE47-4DE0-B493-252094FE6855}" type="pres">
      <dgm:prSet presAssocID="{CDA6A96E-4571-41BD-93CF-CF964893AA14}" presName="FiveNodes_3" presStyleLbl="node1" presStyleIdx="2" presStyleCnt="5">
        <dgm:presLayoutVars>
          <dgm:bulletEnabled val="1"/>
        </dgm:presLayoutVars>
      </dgm:prSet>
      <dgm:spPr/>
    </dgm:pt>
    <dgm:pt modelId="{46939236-0A13-4E39-9E55-69BB3253851F}" type="pres">
      <dgm:prSet presAssocID="{CDA6A96E-4571-41BD-93CF-CF964893AA14}" presName="FiveNodes_4" presStyleLbl="node1" presStyleIdx="3" presStyleCnt="5">
        <dgm:presLayoutVars>
          <dgm:bulletEnabled val="1"/>
        </dgm:presLayoutVars>
      </dgm:prSet>
      <dgm:spPr/>
    </dgm:pt>
    <dgm:pt modelId="{4F99CC2E-55B4-4A6A-A1DF-A662F6A93ABF}" type="pres">
      <dgm:prSet presAssocID="{CDA6A96E-4571-41BD-93CF-CF964893AA14}" presName="FiveNodes_5" presStyleLbl="node1" presStyleIdx="4" presStyleCnt="5">
        <dgm:presLayoutVars>
          <dgm:bulletEnabled val="1"/>
        </dgm:presLayoutVars>
      </dgm:prSet>
      <dgm:spPr/>
    </dgm:pt>
    <dgm:pt modelId="{3D9BEA7A-B8F3-448D-9CCA-6562C95FD139}" type="pres">
      <dgm:prSet presAssocID="{CDA6A96E-4571-41BD-93CF-CF964893AA14}" presName="FiveConn_1-2" presStyleLbl="fgAccFollowNode1" presStyleIdx="0" presStyleCnt="4">
        <dgm:presLayoutVars>
          <dgm:bulletEnabled val="1"/>
        </dgm:presLayoutVars>
      </dgm:prSet>
      <dgm:spPr/>
    </dgm:pt>
    <dgm:pt modelId="{5B559E08-32D6-41F4-93CF-8A7A3799E37F}" type="pres">
      <dgm:prSet presAssocID="{CDA6A96E-4571-41BD-93CF-CF964893AA14}" presName="FiveConn_2-3" presStyleLbl="fgAccFollowNode1" presStyleIdx="1" presStyleCnt="4">
        <dgm:presLayoutVars>
          <dgm:bulletEnabled val="1"/>
        </dgm:presLayoutVars>
      </dgm:prSet>
      <dgm:spPr/>
    </dgm:pt>
    <dgm:pt modelId="{9DCF51FF-0BA9-4C58-987A-CC20D0DA3912}" type="pres">
      <dgm:prSet presAssocID="{CDA6A96E-4571-41BD-93CF-CF964893AA14}" presName="FiveConn_3-4" presStyleLbl="fgAccFollowNode1" presStyleIdx="2" presStyleCnt="4">
        <dgm:presLayoutVars>
          <dgm:bulletEnabled val="1"/>
        </dgm:presLayoutVars>
      </dgm:prSet>
      <dgm:spPr/>
    </dgm:pt>
    <dgm:pt modelId="{150D33DF-D85D-44ED-9FC8-D3D705869ACB}" type="pres">
      <dgm:prSet presAssocID="{CDA6A96E-4571-41BD-93CF-CF964893AA14}" presName="FiveConn_4-5" presStyleLbl="fgAccFollowNode1" presStyleIdx="3" presStyleCnt="4">
        <dgm:presLayoutVars>
          <dgm:bulletEnabled val="1"/>
        </dgm:presLayoutVars>
      </dgm:prSet>
      <dgm:spPr/>
    </dgm:pt>
    <dgm:pt modelId="{B0087F5E-6112-4786-8043-791FAC86C7AA}" type="pres">
      <dgm:prSet presAssocID="{CDA6A96E-4571-41BD-93CF-CF964893AA14}" presName="FiveNodes_1_text" presStyleLbl="node1" presStyleIdx="4" presStyleCnt="5">
        <dgm:presLayoutVars>
          <dgm:bulletEnabled val="1"/>
        </dgm:presLayoutVars>
      </dgm:prSet>
      <dgm:spPr/>
    </dgm:pt>
    <dgm:pt modelId="{654D4CAC-E07A-44D1-A531-EB4E1C3661E9}" type="pres">
      <dgm:prSet presAssocID="{CDA6A96E-4571-41BD-93CF-CF964893AA14}" presName="FiveNodes_2_text" presStyleLbl="node1" presStyleIdx="4" presStyleCnt="5">
        <dgm:presLayoutVars>
          <dgm:bulletEnabled val="1"/>
        </dgm:presLayoutVars>
      </dgm:prSet>
      <dgm:spPr/>
    </dgm:pt>
    <dgm:pt modelId="{2E9383AC-9033-4A87-A5F1-9D7B909E1672}" type="pres">
      <dgm:prSet presAssocID="{CDA6A96E-4571-41BD-93CF-CF964893AA14}" presName="FiveNodes_3_text" presStyleLbl="node1" presStyleIdx="4" presStyleCnt="5">
        <dgm:presLayoutVars>
          <dgm:bulletEnabled val="1"/>
        </dgm:presLayoutVars>
      </dgm:prSet>
      <dgm:spPr/>
    </dgm:pt>
    <dgm:pt modelId="{64D02992-603E-4AC4-B2A7-0F4CD574EF91}" type="pres">
      <dgm:prSet presAssocID="{CDA6A96E-4571-41BD-93CF-CF964893AA14}" presName="FiveNodes_4_text" presStyleLbl="node1" presStyleIdx="4" presStyleCnt="5">
        <dgm:presLayoutVars>
          <dgm:bulletEnabled val="1"/>
        </dgm:presLayoutVars>
      </dgm:prSet>
      <dgm:spPr/>
    </dgm:pt>
    <dgm:pt modelId="{0CC55999-5CBE-4BB9-A6B0-1DE27D5EC338}" type="pres">
      <dgm:prSet presAssocID="{CDA6A96E-4571-41BD-93CF-CF964893AA14}" presName="FiveNodes_5_text" presStyleLbl="node1" presStyleIdx="4" presStyleCnt="5">
        <dgm:presLayoutVars>
          <dgm:bulletEnabled val="1"/>
        </dgm:presLayoutVars>
      </dgm:prSet>
      <dgm:spPr/>
    </dgm:pt>
  </dgm:ptLst>
  <dgm:cxnLst>
    <dgm:cxn modelId="{B2DD930A-C1AB-41BA-A16F-2F82ED3F765A}" type="presOf" srcId="{0436BED1-F2AE-4136-90DE-A67CEF81FCF5}" destId="{3D9BEA7A-B8F3-448D-9CCA-6562C95FD139}" srcOrd="0" destOrd="0" presId="urn:microsoft.com/office/officeart/2005/8/layout/vProcess5"/>
    <dgm:cxn modelId="{BCC3AE1C-3EFC-488F-AFAE-F5DD73FA9D16}" type="presOf" srcId="{75755F3A-7ED4-4A8D-88EF-CE82F01CE311}" destId="{2E9383AC-9033-4A87-A5F1-9D7B909E1672}" srcOrd="1" destOrd="0" presId="urn:microsoft.com/office/officeart/2005/8/layout/vProcess5"/>
    <dgm:cxn modelId="{A27C2123-E457-4093-A664-DCCEC12A71D4}" type="presOf" srcId="{257D2DC0-BCAE-4A2C-A402-416AF45A0ACC}" destId="{4F99CC2E-55B4-4A6A-A1DF-A662F6A93ABF}" srcOrd="0" destOrd="0" presId="urn:microsoft.com/office/officeart/2005/8/layout/vProcess5"/>
    <dgm:cxn modelId="{5AA34425-1AD9-40DB-B9E6-B56B07A9077D}" type="presOf" srcId="{A2EC60C9-FB0E-44DB-8A7A-E8CCE645426A}" destId="{9526233F-C145-47A8-BE49-E698DF6CE40C}" srcOrd="0" destOrd="0" presId="urn:microsoft.com/office/officeart/2005/8/layout/vProcess5"/>
    <dgm:cxn modelId="{6729FE2C-43C5-4627-AEC7-168C7EFC4D8F}" type="presOf" srcId="{DAAC1533-CCB6-4FE4-B150-D1EB3910C661}" destId="{BF41218A-4F50-42F4-9968-4EA1ACDF320A}" srcOrd="0" destOrd="0" presId="urn:microsoft.com/office/officeart/2005/8/layout/vProcess5"/>
    <dgm:cxn modelId="{FA63F83B-6003-4741-997F-696B1821B7D7}" srcId="{CDA6A96E-4571-41BD-93CF-CF964893AA14}" destId="{75755F3A-7ED4-4A8D-88EF-CE82F01CE311}" srcOrd="2" destOrd="0" parTransId="{7EEF5288-F7AD-44CA-8FDA-53009BDB68B9}" sibTransId="{F142B5FC-E2FF-49C8-A7AF-D143C29C8EDF}"/>
    <dgm:cxn modelId="{DA18A462-8974-47BE-A76F-79DF0A458D17}" type="presOf" srcId="{0207CC5B-1470-4415-A807-705CBE86E6E1}" destId="{150D33DF-D85D-44ED-9FC8-D3D705869ACB}" srcOrd="0" destOrd="0" presId="urn:microsoft.com/office/officeart/2005/8/layout/vProcess5"/>
    <dgm:cxn modelId="{AF1E4C69-3BBE-46D6-9FC4-14DDD2845ED2}" type="presOf" srcId="{75755F3A-7ED4-4A8D-88EF-CE82F01CE311}" destId="{837B15DD-DE47-4DE0-B493-252094FE6855}" srcOrd="0" destOrd="0" presId="urn:microsoft.com/office/officeart/2005/8/layout/vProcess5"/>
    <dgm:cxn modelId="{895E7953-CB8A-4A41-98A8-75F2FB1D5409}" srcId="{CDA6A96E-4571-41BD-93CF-CF964893AA14}" destId="{A0000E7F-ED21-4767-ACB3-716EB3B8F3EC}" srcOrd="3" destOrd="0" parTransId="{D7E4CD9C-7CD6-4667-B290-81CF394C4726}" sibTransId="{0207CC5B-1470-4415-A807-705CBE86E6E1}"/>
    <dgm:cxn modelId="{FA9D0054-0AFA-44EF-85A9-169FA9E7F3ED}" type="presOf" srcId="{DAAC1533-CCB6-4FE4-B150-D1EB3910C661}" destId="{B0087F5E-6112-4786-8043-791FAC86C7AA}" srcOrd="1" destOrd="0" presId="urn:microsoft.com/office/officeart/2005/8/layout/vProcess5"/>
    <dgm:cxn modelId="{E29F2776-0AB9-455F-98F7-B94024D90FCB}" type="presOf" srcId="{A0000E7F-ED21-4767-ACB3-716EB3B8F3EC}" destId="{46939236-0A13-4E39-9E55-69BB3253851F}" srcOrd="0" destOrd="0" presId="urn:microsoft.com/office/officeart/2005/8/layout/vProcess5"/>
    <dgm:cxn modelId="{EF96475A-3115-43F9-AC8F-C853C8F4E093}" type="presOf" srcId="{257D2DC0-BCAE-4A2C-A402-416AF45A0ACC}" destId="{0CC55999-5CBE-4BB9-A6B0-1DE27D5EC338}" srcOrd="1" destOrd="0" presId="urn:microsoft.com/office/officeart/2005/8/layout/vProcess5"/>
    <dgm:cxn modelId="{8DCB8BAD-3B26-4BBC-9A19-8A5FD84D09F1}" type="presOf" srcId="{A2EC60C9-FB0E-44DB-8A7A-E8CCE645426A}" destId="{654D4CAC-E07A-44D1-A531-EB4E1C3661E9}" srcOrd="1" destOrd="0" presId="urn:microsoft.com/office/officeart/2005/8/layout/vProcess5"/>
    <dgm:cxn modelId="{BFE06BB8-16C7-4931-BE93-8721743205B5}" type="presOf" srcId="{C6C9C660-675B-4D88-BAE3-241655985A0E}" destId="{5B559E08-32D6-41F4-93CF-8A7A3799E37F}" srcOrd="0" destOrd="0" presId="urn:microsoft.com/office/officeart/2005/8/layout/vProcess5"/>
    <dgm:cxn modelId="{9FCEF7BA-0B56-44EE-9D29-5571CB582BFF}" srcId="{CDA6A96E-4571-41BD-93CF-CF964893AA14}" destId="{DAAC1533-CCB6-4FE4-B150-D1EB3910C661}" srcOrd="0" destOrd="0" parTransId="{9F36837D-E3D0-4B6B-9856-7808986555F7}" sibTransId="{0436BED1-F2AE-4136-90DE-A67CEF81FCF5}"/>
    <dgm:cxn modelId="{1C2662BD-84EC-41E1-B691-76ABB294190C}" srcId="{CDA6A96E-4571-41BD-93CF-CF964893AA14}" destId="{A2EC60C9-FB0E-44DB-8A7A-E8CCE645426A}" srcOrd="1" destOrd="0" parTransId="{0703CF88-AAFB-4824-A594-E919AB0C7443}" sibTransId="{C6C9C660-675B-4D88-BAE3-241655985A0E}"/>
    <dgm:cxn modelId="{6FB3C4D2-5A39-43CE-B098-C13CA778CA76}" srcId="{CDA6A96E-4571-41BD-93CF-CF964893AA14}" destId="{257D2DC0-BCAE-4A2C-A402-416AF45A0ACC}" srcOrd="4" destOrd="0" parTransId="{0F65D134-462E-41A2-A8A5-81D483C66232}" sibTransId="{9890C230-F4E0-4092-8A98-AE2D135F070D}"/>
    <dgm:cxn modelId="{1876BED9-5B33-4271-BB22-0A1224D69A9A}" type="presOf" srcId="{F142B5FC-E2FF-49C8-A7AF-D143C29C8EDF}" destId="{9DCF51FF-0BA9-4C58-987A-CC20D0DA3912}" srcOrd="0" destOrd="0" presId="urn:microsoft.com/office/officeart/2005/8/layout/vProcess5"/>
    <dgm:cxn modelId="{400530E8-D3B6-4912-B4F6-2B6C8001BFD0}" type="presOf" srcId="{CDA6A96E-4571-41BD-93CF-CF964893AA14}" destId="{A8018FCF-C024-44FB-B8AF-F0BF458AC417}" srcOrd="0" destOrd="0" presId="urn:microsoft.com/office/officeart/2005/8/layout/vProcess5"/>
    <dgm:cxn modelId="{BEFCAEEF-8B2D-4FC7-97B6-DAE1B28A14B5}" type="presOf" srcId="{A0000E7F-ED21-4767-ACB3-716EB3B8F3EC}" destId="{64D02992-603E-4AC4-B2A7-0F4CD574EF91}" srcOrd="1" destOrd="0" presId="urn:microsoft.com/office/officeart/2005/8/layout/vProcess5"/>
    <dgm:cxn modelId="{B5050E3E-2D61-49DA-8C25-F866501A0F13}" type="presParOf" srcId="{A8018FCF-C024-44FB-B8AF-F0BF458AC417}" destId="{06F8687D-A6E6-4638-895B-6E8DD8A7D33A}" srcOrd="0" destOrd="0" presId="urn:microsoft.com/office/officeart/2005/8/layout/vProcess5"/>
    <dgm:cxn modelId="{D75E9639-5A2F-4644-B8F2-93C1F2BAE1F7}" type="presParOf" srcId="{A8018FCF-C024-44FB-B8AF-F0BF458AC417}" destId="{BF41218A-4F50-42F4-9968-4EA1ACDF320A}" srcOrd="1" destOrd="0" presId="urn:microsoft.com/office/officeart/2005/8/layout/vProcess5"/>
    <dgm:cxn modelId="{DCD5B475-0F91-40E1-91FF-5037A7E1D4C7}" type="presParOf" srcId="{A8018FCF-C024-44FB-B8AF-F0BF458AC417}" destId="{9526233F-C145-47A8-BE49-E698DF6CE40C}" srcOrd="2" destOrd="0" presId="urn:microsoft.com/office/officeart/2005/8/layout/vProcess5"/>
    <dgm:cxn modelId="{423F29E9-13FE-4DC4-90E5-D97D25AACF06}" type="presParOf" srcId="{A8018FCF-C024-44FB-B8AF-F0BF458AC417}" destId="{837B15DD-DE47-4DE0-B493-252094FE6855}" srcOrd="3" destOrd="0" presId="urn:microsoft.com/office/officeart/2005/8/layout/vProcess5"/>
    <dgm:cxn modelId="{87C67CE5-7878-4519-9597-B6734148A947}" type="presParOf" srcId="{A8018FCF-C024-44FB-B8AF-F0BF458AC417}" destId="{46939236-0A13-4E39-9E55-69BB3253851F}" srcOrd="4" destOrd="0" presId="urn:microsoft.com/office/officeart/2005/8/layout/vProcess5"/>
    <dgm:cxn modelId="{A00AF879-D16A-4410-9E01-E158E65A17FF}" type="presParOf" srcId="{A8018FCF-C024-44FB-B8AF-F0BF458AC417}" destId="{4F99CC2E-55B4-4A6A-A1DF-A662F6A93ABF}" srcOrd="5" destOrd="0" presId="urn:microsoft.com/office/officeart/2005/8/layout/vProcess5"/>
    <dgm:cxn modelId="{DA84B7E2-E0BE-4460-A0CD-31C5CFE8A830}" type="presParOf" srcId="{A8018FCF-C024-44FB-B8AF-F0BF458AC417}" destId="{3D9BEA7A-B8F3-448D-9CCA-6562C95FD139}" srcOrd="6" destOrd="0" presId="urn:microsoft.com/office/officeart/2005/8/layout/vProcess5"/>
    <dgm:cxn modelId="{D0D89DFD-CD42-4923-BA0E-EA2A42AD5A0B}" type="presParOf" srcId="{A8018FCF-C024-44FB-B8AF-F0BF458AC417}" destId="{5B559E08-32D6-41F4-93CF-8A7A3799E37F}" srcOrd="7" destOrd="0" presId="urn:microsoft.com/office/officeart/2005/8/layout/vProcess5"/>
    <dgm:cxn modelId="{283EBF85-9379-49C2-9147-D41935E62EDB}" type="presParOf" srcId="{A8018FCF-C024-44FB-B8AF-F0BF458AC417}" destId="{9DCF51FF-0BA9-4C58-987A-CC20D0DA3912}" srcOrd="8" destOrd="0" presId="urn:microsoft.com/office/officeart/2005/8/layout/vProcess5"/>
    <dgm:cxn modelId="{1FF014CD-90DB-425B-AE1D-BF055BC305DA}" type="presParOf" srcId="{A8018FCF-C024-44FB-B8AF-F0BF458AC417}" destId="{150D33DF-D85D-44ED-9FC8-D3D705869ACB}" srcOrd="9" destOrd="0" presId="urn:microsoft.com/office/officeart/2005/8/layout/vProcess5"/>
    <dgm:cxn modelId="{CC88AE7E-7C19-426A-B46B-FEEA61D1DB2F}" type="presParOf" srcId="{A8018FCF-C024-44FB-B8AF-F0BF458AC417}" destId="{B0087F5E-6112-4786-8043-791FAC86C7AA}" srcOrd="10" destOrd="0" presId="urn:microsoft.com/office/officeart/2005/8/layout/vProcess5"/>
    <dgm:cxn modelId="{9F0E6E9D-88FF-4501-B39A-6145726AACCC}" type="presParOf" srcId="{A8018FCF-C024-44FB-B8AF-F0BF458AC417}" destId="{654D4CAC-E07A-44D1-A531-EB4E1C3661E9}" srcOrd="11" destOrd="0" presId="urn:microsoft.com/office/officeart/2005/8/layout/vProcess5"/>
    <dgm:cxn modelId="{265E313F-745D-4E62-9DD0-F67885F86103}" type="presParOf" srcId="{A8018FCF-C024-44FB-B8AF-F0BF458AC417}" destId="{2E9383AC-9033-4A87-A5F1-9D7B909E1672}" srcOrd="12" destOrd="0" presId="urn:microsoft.com/office/officeart/2005/8/layout/vProcess5"/>
    <dgm:cxn modelId="{D54C38C2-A0E5-4E91-8AB1-B2F0F72649C8}" type="presParOf" srcId="{A8018FCF-C024-44FB-B8AF-F0BF458AC417}" destId="{64D02992-603E-4AC4-B2A7-0F4CD574EF91}" srcOrd="13" destOrd="0" presId="urn:microsoft.com/office/officeart/2005/8/layout/vProcess5"/>
    <dgm:cxn modelId="{A2C6943D-F370-430A-98EF-3EBBE2B655CC}" type="presParOf" srcId="{A8018FCF-C024-44FB-B8AF-F0BF458AC417}" destId="{0CC55999-5CBE-4BB9-A6B0-1DE27D5EC338}"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62D136-14F3-4794-88B8-E7FD43A5BCB3}">
      <dsp:nvSpPr>
        <dsp:cNvPr id="0" name=""/>
        <dsp:cNvSpPr/>
      </dsp:nvSpPr>
      <dsp:spPr>
        <a:xfrm>
          <a:off x="0" y="2360"/>
          <a:ext cx="11018837"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AF63632-C7F0-49FD-8AAB-E060E6DEA477}">
      <dsp:nvSpPr>
        <dsp:cNvPr id="0" name=""/>
        <dsp:cNvSpPr/>
      </dsp:nvSpPr>
      <dsp:spPr>
        <a:xfrm>
          <a:off x="0" y="2360"/>
          <a:ext cx="11018837" cy="16097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a:t>Microservice that runs MRP on a separate workload</a:t>
          </a:r>
          <a:endParaRPr lang="en-US" sz="4200" kern="1200" dirty="0"/>
        </a:p>
      </dsp:txBody>
      <dsp:txXfrm>
        <a:off x="0" y="2360"/>
        <a:ext cx="11018837" cy="1609739"/>
      </dsp:txXfrm>
    </dsp:sp>
    <dsp:sp modelId="{0817BE58-01C6-42AB-B7BA-E75254C88E42}">
      <dsp:nvSpPr>
        <dsp:cNvPr id="0" name=""/>
        <dsp:cNvSpPr/>
      </dsp:nvSpPr>
      <dsp:spPr>
        <a:xfrm>
          <a:off x="0" y="1612099"/>
          <a:ext cx="11018837"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B9D1717-EF9C-403C-8818-AB0D8D4B9AC9}">
      <dsp:nvSpPr>
        <dsp:cNvPr id="0" name=""/>
        <dsp:cNvSpPr/>
      </dsp:nvSpPr>
      <dsp:spPr>
        <a:xfrm>
          <a:off x="0" y="1612099"/>
          <a:ext cx="11018837" cy="16097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a:t>Reduces Master planning run time down to minutes</a:t>
          </a:r>
          <a:endParaRPr lang="en-US" sz="4200" kern="1200"/>
        </a:p>
      </dsp:txBody>
      <dsp:txXfrm>
        <a:off x="0" y="1612099"/>
        <a:ext cx="11018837" cy="1609739"/>
      </dsp:txXfrm>
    </dsp:sp>
    <dsp:sp modelId="{C3C2002D-433A-4117-92BD-97CF23B020E1}">
      <dsp:nvSpPr>
        <dsp:cNvPr id="0" name=""/>
        <dsp:cNvSpPr/>
      </dsp:nvSpPr>
      <dsp:spPr>
        <a:xfrm>
          <a:off x="0" y="3221838"/>
          <a:ext cx="11018837"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8E6ACEB-7E20-41D1-8C46-2C3965CDA157}">
      <dsp:nvSpPr>
        <dsp:cNvPr id="0" name=""/>
        <dsp:cNvSpPr/>
      </dsp:nvSpPr>
      <dsp:spPr>
        <a:xfrm>
          <a:off x="0" y="3221838"/>
          <a:ext cx="11018837" cy="16097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a:t>Leverages same configurations as classic MRP</a:t>
          </a:r>
          <a:endParaRPr lang="en-US" sz="4200" kern="1200" dirty="0"/>
        </a:p>
      </dsp:txBody>
      <dsp:txXfrm>
        <a:off x="0" y="3221838"/>
        <a:ext cx="11018837" cy="16097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D1575E-FE5E-4A43-9882-D7628136A86E}">
      <dsp:nvSpPr>
        <dsp:cNvPr id="0" name=""/>
        <dsp:cNvSpPr/>
      </dsp:nvSpPr>
      <dsp:spPr>
        <a:xfrm>
          <a:off x="0" y="11167"/>
          <a:ext cx="11018837" cy="1534747"/>
        </a:xfrm>
        <a:prstGeom prst="roundRect">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baseline="0"/>
            <a:t>No additional cost</a:t>
          </a:r>
          <a:endParaRPr lang="en-US" sz="3600" kern="1200"/>
        </a:p>
      </dsp:txBody>
      <dsp:txXfrm>
        <a:off x="74920" y="86087"/>
        <a:ext cx="10868997" cy="1384907"/>
      </dsp:txXfrm>
    </dsp:sp>
    <dsp:sp modelId="{2AA1CEA1-95AC-4565-B7B9-3DECA3DEDB11}">
      <dsp:nvSpPr>
        <dsp:cNvPr id="0" name=""/>
        <dsp:cNvSpPr/>
      </dsp:nvSpPr>
      <dsp:spPr>
        <a:xfrm>
          <a:off x="0" y="1649595"/>
          <a:ext cx="11018837" cy="1534747"/>
        </a:xfrm>
        <a:prstGeom prst="roundRect">
          <a:avLst/>
        </a:prstGeom>
        <a:solidFill>
          <a:schemeClr val="accent2">
            <a:hueOff val="-3092320"/>
            <a:satOff val="-8779"/>
            <a:lumOff val="6864"/>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baseline="0"/>
            <a:t>Only available on cloud-hosted environments (Tier 2+)</a:t>
          </a:r>
          <a:endParaRPr lang="en-US" sz="3600" kern="1200"/>
        </a:p>
      </dsp:txBody>
      <dsp:txXfrm>
        <a:off x="74920" y="1724515"/>
        <a:ext cx="10868997" cy="1384907"/>
      </dsp:txXfrm>
    </dsp:sp>
    <dsp:sp modelId="{D5B0E6B2-6DA5-4A27-8084-CC197AB0568F}">
      <dsp:nvSpPr>
        <dsp:cNvPr id="0" name=""/>
        <dsp:cNvSpPr/>
      </dsp:nvSpPr>
      <dsp:spPr>
        <a:xfrm>
          <a:off x="0" y="3288022"/>
          <a:ext cx="11018837" cy="1534747"/>
        </a:xfrm>
        <a:prstGeom prst="roundRect">
          <a:avLst/>
        </a:prstGeom>
        <a:solidFill>
          <a:schemeClr val="accent2">
            <a:hueOff val="-6184640"/>
            <a:satOff val="-17558"/>
            <a:lumOff val="13727"/>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baseline="0"/>
            <a:t>Does not have full 1:1 feature mapping with classic Master Planning</a:t>
          </a:r>
          <a:endParaRPr lang="en-US" sz="3600" kern="1200"/>
        </a:p>
      </dsp:txBody>
      <dsp:txXfrm>
        <a:off x="74920" y="3362942"/>
        <a:ext cx="10868997" cy="13849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F72A65-67BD-4616-9FFA-061A7FCC0773}">
      <dsp:nvSpPr>
        <dsp:cNvPr id="0" name=""/>
        <dsp:cNvSpPr/>
      </dsp:nvSpPr>
      <dsp:spPr>
        <a:xfrm>
          <a:off x="3443" y="2975"/>
          <a:ext cx="3357302" cy="48960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kern="1200" dirty="0"/>
            <a:t>Recently released</a:t>
          </a:r>
        </a:p>
      </dsp:txBody>
      <dsp:txXfrm>
        <a:off x="3443" y="2975"/>
        <a:ext cx="3357302" cy="489600"/>
      </dsp:txXfrm>
    </dsp:sp>
    <dsp:sp modelId="{62A5DC87-FA56-43E9-A965-7A08E9D29D96}">
      <dsp:nvSpPr>
        <dsp:cNvPr id="0" name=""/>
        <dsp:cNvSpPr/>
      </dsp:nvSpPr>
      <dsp:spPr>
        <a:xfrm>
          <a:off x="3443" y="492575"/>
          <a:ext cx="3357302" cy="4338386"/>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kern="1200" dirty="0"/>
            <a:t>Finite capacity scheduling</a:t>
          </a:r>
        </a:p>
        <a:p>
          <a:pPr marL="171450" lvl="1" indent="-171450" algn="l" defTabSz="755650">
            <a:lnSpc>
              <a:spcPct val="90000"/>
            </a:lnSpc>
            <a:spcBef>
              <a:spcPct val="0"/>
            </a:spcBef>
            <a:spcAft>
              <a:spcPct val="15000"/>
            </a:spcAft>
            <a:buChar char="•"/>
          </a:pPr>
          <a:r>
            <a:rPr lang="en-US" sz="1700" kern="1200" dirty="0"/>
            <a:t>Group transactions</a:t>
          </a:r>
        </a:p>
        <a:p>
          <a:pPr marL="171450" lvl="1" indent="-171450" algn="l" defTabSz="755650">
            <a:lnSpc>
              <a:spcPct val="90000"/>
            </a:lnSpc>
            <a:spcBef>
              <a:spcPct val="0"/>
            </a:spcBef>
            <a:spcAft>
              <a:spcPct val="15000"/>
            </a:spcAft>
            <a:buChar char="•"/>
          </a:pPr>
          <a:r>
            <a:rPr lang="en-US" sz="1700" kern="1200" dirty="0"/>
            <a:t>CTP</a:t>
          </a:r>
        </a:p>
        <a:p>
          <a:pPr marL="171450" lvl="1" indent="-171450" algn="l" defTabSz="755650">
            <a:lnSpc>
              <a:spcPct val="90000"/>
            </a:lnSpc>
            <a:spcBef>
              <a:spcPct val="0"/>
            </a:spcBef>
            <a:spcAft>
              <a:spcPct val="15000"/>
            </a:spcAft>
            <a:buChar char="•"/>
          </a:pPr>
          <a:r>
            <a:rPr lang="en-US" sz="1700" kern="1200" dirty="0"/>
            <a:t>Shelf life</a:t>
          </a:r>
        </a:p>
        <a:p>
          <a:pPr marL="171450" lvl="1" indent="-171450" algn="l" defTabSz="755650">
            <a:lnSpc>
              <a:spcPct val="90000"/>
            </a:lnSpc>
            <a:spcBef>
              <a:spcPct val="0"/>
            </a:spcBef>
            <a:spcAft>
              <a:spcPct val="15000"/>
            </a:spcAft>
            <a:buChar char="•"/>
          </a:pPr>
          <a:r>
            <a:rPr lang="en-US" sz="1700" kern="1200" dirty="0"/>
            <a:t>Subcontracting</a:t>
          </a:r>
        </a:p>
        <a:p>
          <a:pPr marL="171450" lvl="1" indent="-171450" algn="l" defTabSz="755650">
            <a:lnSpc>
              <a:spcPct val="90000"/>
            </a:lnSpc>
            <a:spcBef>
              <a:spcPct val="0"/>
            </a:spcBef>
            <a:spcAft>
              <a:spcPct val="15000"/>
            </a:spcAft>
            <a:buChar char="•"/>
          </a:pPr>
          <a:r>
            <a:rPr lang="en-US" sz="1700" kern="1200" dirty="0"/>
            <a:t>Transfer order lead times</a:t>
          </a:r>
        </a:p>
        <a:p>
          <a:pPr marL="171450" lvl="1" indent="-171450" algn="l" defTabSz="755650">
            <a:lnSpc>
              <a:spcPct val="90000"/>
            </a:lnSpc>
            <a:spcBef>
              <a:spcPct val="0"/>
            </a:spcBef>
            <a:spcAft>
              <a:spcPct val="15000"/>
            </a:spcAft>
            <a:buChar char="•"/>
          </a:pPr>
          <a:r>
            <a:rPr lang="en-US" sz="1700" kern="1200" dirty="0"/>
            <a:t>Action messages</a:t>
          </a:r>
        </a:p>
        <a:p>
          <a:pPr marL="171450" lvl="1" indent="-171450" algn="l" defTabSz="755650">
            <a:lnSpc>
              <a:spcPct val="90000"/>
            </a:lnSpc>
            <a:spcBef>
              <a:spcPct val="0"/>
            </a:spcBef>
            <a:spcAft>
              <a:spcPct val="15000"/>
            </a:spcAft>
            <a:buChar char="•"/>
          </a:pPr>
          <a:r>
            <a:rPr lang="en-US" sz="1700" kern="1200" dirty="0"/>
            <a:t>Base calendars</a:t>
          </a:r>
        </a:p>
      </dsp:txBody>
      <dsp:txXfrm>
        <a:off x="3443" y="492575"/>
        <a:ext cx="3357302" cy="4338386"/>
      </dsp:txXfrm>
    </dsp:sp>
    <dsp:sp modelId="{42D9DF0C-912A-49D1-99DC-F453E36974B5}">
      <dsp:nvSpPr>
        <dsp:cNvPr id="0" name=""/>
        <dsp:cNvSpPr/>
      </dsp:nvSpPr>
      <dsp:spPr>
        <a:xfrm>
          <a:off x="3830767" y="2975"/>
          <a:ext cx="3357302" cy="48960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kern="1200" dirty="0"/>
            <a:t>Private preview</a:t>
          </a:r>
        </a:p>
      </dsp:txBody>
      <dsp:txXfrm>
        <a:off x="3830767" y="2975"/>
        <a:ext cx="3357302" cy="489600"/>
      </dsp:txXfrm>
    </dsp:sp>
    <dsp:sp modelId="{54D78196-54FE-4EAE-9A1F-D4878E7E716B}">
      <dsp:nvSpPr>
        <dsp:cNvPr id="0" name=""/>
        <dsp:cNvSpPr/>
      </dsp:nvSpPr>
      <dsp:spPr>
        <a:xfrm>
          <a:off x="3830767" y="492575"/>
          <a:ext cx="3357302" cy="4338386"/>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b="0" i="0" kern="1200" dirty="0"/>
            <a:t>Support for supply forecast</a:t>
          </a:r>
          <a:endParaRPr lang="en-US" sz="1700" kern="1200" dirty="0"/>
        </a:p>
        <a:p>
          <a:pPr marL="171450" lvl="1" indent="-171450" algn="l" defTabSz="755650">
            <a:lnSpc>
              <a:spcPct val="90000"/>
            </a:lnSpc>
            <a:spcBef>
              <a:spcPct val="0"/>
            </a:spcBef>
            <a:spcAft>
              <a:spcPct val="15000"/>
            </a:spcAft>
            <a:buChar char="•"/>
          </a:pPr>
          <a:r>
            <a:rPr lang="en-US" sz="1700" b="0" i="0" kern="1200"/>
            <a:t>Forecast time fence support</a:t>
          </a:r>
        </a:p>
        <a:p>
          <a:pPr marL="171450" lvl="1" indent="-171450" algn="l" defTabSz="755650">
            <a:lnSpc>
              <a:spcPct val="90000"/>
            </a:lnSpc>
            <a:spcBef>
              <a:spcPct val="0"/>
            </a:spcBef>
            <a:spcAft>
              <a:spcPct val="15000"/>
            </a:spcAft>
            <a:buChar char="•"/>
          </a:pPr>
          <a:r>
            <a:rPr lang="en-US" sz="1700" b="0" i="0" kern="1200"/>
            <a:t>Support for sales quotations</a:t>
          </a:r>
        </a:p>
        <a:p>
          <a:pPr marL="171450" lvl="1" indent="-171450" algn="l" defTabSz="755650">
            <a:lnSpc>
              <a:spcPct val="90000"/>
            </a:lnSpc>
            <a:spcBef>
              <a:spcPct val="0"/>
            </a:spcBef>
            <a:spcAft>
              <a:spcPct val="15000"/>
            </a:spcAft>
            <a:buChar char="•"/>
          </a:pPr>
          <a:r>
            <a:rPr lang="en-US" sz="1700" b="0" i="0" kern="1200"/>
            <a:t>BOM lines with resource consumption</a:t>
          </a:r>
        </a:p>
        <a:p>
          <a:pPr marL="171450" lvl="1" indent="-171450" algn="l" defTabSz="755650">
            <a:lnSpc>
              <a:spcPct val="90000"/>
            </a:lnSpc>
            <a:spcBef>
              <a:spcPct val="0"/>
            </a:spcBef>
            <a:spcAft>
              <a:spcPct val="15000"/>
            </a:spcAft>
            <a:buChar char="•"/>
          </a:pPr>
          <a:r>
            <a:rPr lang="en-US" sz="1700" b="0" i="0" kern="1200" dirty="0"/>
            <a:t>Plan parameters; Include On-hand, Include Inventory transactions</a:t>
          </a:r>
        </a:p>
        <a:p>
          <a:pPr marL="171450" lvl="1" indent="-171450" algn="l" defTabSz="755650">
            <a:lnSpc>
              <a:spcPct val="90000"/>
            </a:lnSpc>
            <a:spcBef>
              <a:spcPct val="0"/>
            </a:spcBef>
            <a:spcAft>
              <a:spcPct val="15000"/>
            </a:spcAft>
            <a:buChar char="•"/>
          </a:pPr>
          <a:r>
            <a:rPr lang="en-US" sz="1700" b="0" i="0" kern="1200" dirty="0"/>
            <a:t>Batch disposition codes</a:t>
          </a:r>
        </a:p>
      </dsp:txBody>
      <dsp:txXfrm>
        <a:off x="3830767" y="492575"/>
        <a:ext cx="3357302" cy="4338386"/>
      </dsp:txXfrm>
    </dsp:sp>
    <dsp:sp modelId="{950D5FC1-C92E-4748-8ECD-30535624941D}">
      <dsp:nvSpPr>
        <dsp:cNvPr id="0" name=""/>
        <dsp:cNvSpPr/>
      </dsp:nvSpPr>
      <dsp:spPr>
        <a:xfrm>
          <a:off x="7658092" y="2975"/>
          <a:ext cx="3357302" cy="48960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kern="1200" dirty="0"/>
            <a:t>Wave 2 2022</a:t>
          </a:r>
        </a:p>
      </dsp:txBody>
      <dsp:txXfrm>
        <a:off x="7658092" y="2975"/>
        <a:ext cx="3357302" cy="489600"/>
      </dsp:txXfrm>
    </dsp:sp>
    <dsp:sp modelId="{A939359C-7060-4ECB-B5F0-468F06E46FD9}">
      <dsp:nvSpPr>
        <dsp:cNvPr id="0" name=""/>
        <dsp:cNvSpPr/>
      </dsp:nvSpPr>
      <dsp:spPr>
        <a:xfrm>
          <a:off x="7658092" y="492575"/>
          <a:ext cx="3357302" cy="4338386"/>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kern="1200" dirty="0"/>
            <a:t>Planning items	</a:t>
          </a:r>
        </a:p>
        <a:p>
          <a:pPr marL="171450" lvl="1" indent="-171450" algn="l" defTabSz="755650">
            <a:lnSpc>
              <a:spcPct val="90000"/>
            </a:lnSpc>
            <a:spcBef>
              <a:spcPct val="0"/>
            </a:spcBef>
            <a:spcAft>
              <a:spcPct val="15000"/>
            </a:spcAft>
            <a:buChar char="•"/>
          </a:pPr>
          <a:r>
            <a:rPr lang="en-US" sz="1700" kern="1200" dirty="0"/>
            <a:t>Freeze time fence</a:t>
          </a:r>
        </a:p>
        <a:p>
          <a:pPr marL="171450" lvl="1" indent="-171450" algn="l" defTabSz="755650">
            <a:lnSpc>
              <a:spcPct val="90000"/>
            </a:lnSpc>
            <a:spcBef>
              <a:spcPct val="0"/>
            </a:spcBef>
            <a:spcAft>
              <a:spcPct val="15000"/>
            </a:spcAft>
            <a:buChar char="•"/>
          </a:pPr>
          <a:r>
            <a:rPr lang="en-US" sz="1700" kern="1200" dirty="0"/>
            <a:t>Plan groups</a:t>
          </a:r>
        </a:p>
        <a:p>
          <a:pPr marL="171450" lvl="1" indent="-171450" algn="l" defTabSz="755650">
            <a:lnSpc>
              <a:spcPct val="90000"/>
            </a:lnSpc>
            <a:spcBef>
              <a:spcPct val="0"/>
            </a:spcBef>
            <a:spcAft>
              <a:spcPct val="15000"/>
            </a:spcAft>
            <a:buChar char="•"/>
          </a:pPr>
          <a:r>
            <a:rPr lang="en-US" sz="1700" kern="1200" dirty="0"/>
            <a:t>Formula measurement</a:t>
          </a:r>
        </a:p>
        <a:p>
          <a:pPr marL="171450" lvl="1" indent="-171450" algn="l" defTabSz="755650">
            <a:lnSpc>
              <a:spcPct val="90000"/>
            </a:lnSpc>
            <a:spcBef>
              <a:spcPct val="0"/>
            </a:spcBef>
            <a:spcAft>
              <a:spcPct val="15000"/>
            </a:spcAft>
            <a:buChar char="•"/>
          </a:pPr>
          <a:r>
            <a:rPr lang="en-US" sz="1700" kern="1200" dirty="0"/>
            <a:t>BOM lines with negative qty</a:t>
          </a:r>
        </a:p>
        <a:p>
          <a:pPr marL="171450" lvl="1" indent="-171450" algn="l" defTabSz="755650">
            <a:lnSpc>
              <a:spcPct val="90000"/>
            </a:lnSpc>
            <a:spcBef>
              <a:spcPct val="0"/>
            </a:spcBef>
            <a:spcAft>
              <a:spcPct val="15000"/>
            </a:spcAft>
            <a:buChar char="•"/>
          </a:pPr>
          <a:r>
            <a:rPr lang="en-US" sz="1700" kern="1200" dirty="0"/>
            <a:t>BOM lines with step consumption</a:t>
          </a:r>
        </a:p>
        <a:p>
          <a:pPr marL="171450" lvl="1" indent="-171450" algn="l" defTabSz="755650">
            <a:lnSpc>
              <a:spcPct val="90000"/>
            </a:lnSpc>
            <a:spcBef>
              <a:spcPct val="0"/>
            </a:spcBef>
            <a:spcAft>
              <a:spcPct val="15000"/>
            </a:spcAft>
            <a:buChar char="•"/>
          </a:pPr>
          <a:r>
            <a:rPr lang="en-US" sz="1700" kern="1200" dirty="0"/>
            <a:t>BOM lines with scrap</a:t>
          </a:r>
        </a:p>
        <a:p>
          <a:pPr marL="171450" lvl="1" indent="-171450" algn="l" defTabSz="755650">
            <a:lnSpc>
              <a:spcPct val="90000"/>
            </a:lnSpc>
            <a:spcBef>
              <a:spcPct val="0"/>
            </a:spcBef>
            <a:spcAft>
              <a:spcPct val="15000"/>
            </a:spcAft>
            <a:buChar char="•"/>
          </a:pPr>
          <a:r>
            <a:rPr lang="en-US" sz="1700" kern="1200" dirty="0"/>
            <a:t>Specific BOM or Route assignment</a:t>
          </a:r>
        </a:p>
        <a:p>
          <a:pPr marL="171450" lvl="1" indent="-171450" algn="l" defTabSz="755650">
            <a:lnSpc>
              <a:spcPct val="90000"/>
            </a:lnSpc>
            <a:spcBef>
              <a:spcPct val="0"/>
            </a:spcBef>
            <a:spcAft>
              <a:spcPct val="15000"/>
            </a:spcAft>
            <a:buChar char="•"/>
          </a:pPr>
          <a:r>
            <a:rPr lang="en-US" sz="1700" kern="1200" dirty="0"/>
            <a:t>Co-products</a:t>
          </a:r>
        </a:p>
        <a:p>
          <a:pPr marL="171450" lvl="1" indent="-171450" algn="l" defTabSz="755650">
            <a:lnSpc>
              <a:spcPct val="90000"/>
            </a:lnSpc>
            <a:spcBef>
              <a:spcPct val="0"/>
            </a:spcBef>
            <a:spcAft>
              <a:spcPct val="15000"/>
            </a:spcAft>
            <a:buChar char="•"/>
          </a:pPr>
          <a:r>
            <a:rPr lang="en-US" sz="1700" kern="1200" dirty="0"/>
            <a:t>Yield</a:t>
          </a:r>
        </a:p>
        <a:p>
          <a:pPr marL="171450" lvl="1" indent="-171450" algn="l" defTabSz="755650">
            <a:lnSpc>
              <a:spcPct val="90000"/>
            </a:lnSpc>
            <a:spcBef>
              <a:spcPct val="0"/>
            </a:spcBef>
            <a:spcAft>
              <a:spcPct val="15000"/>
            </a:spcAft>
            <a:buChar char="•"/>
          </a:pPr>
          <a:r>
            <a:rPr lang="en-US" sz="1700" kern="1200" dirty="0"/>
            <a:t>Sequencing</a:t>
          </a:r>
        </a:p>
        <a:p>
          <a:pPr marL="171450" lvl="1" indent="-171450" algn="l" defTabSz="755650">
            <a:lnSpc>
              <a:spcPct val="90000"/>
            </a:lnSpc>
            <a:spcBef>
              <a:spcPct val="0"/>
            </a:spcBef>
            <a:spcAft>
              <a:spcPct val="15000"/>
            </a:spcAft>
            <a:buChar char="•"/>
          </a:pPr>
          <a:r>
            <a:rPr lang="en-US" sz="1700" kern="1200" dirty="0"/>
            <a:t>RFQs</a:t>
          </a:r>
        </a:p>
      </dsp:txBody>
      <dsp:txXfrm>
        <a:off x="7658092" y="492575"/>
        <a:ext cx="3357302" cy="43383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41218A-4F50-42F4-9968-4EA1ACDF320A}">
      <dsp:nvSpPr>
        <dsp:cNvPr id="0" name=""/>
        <dsp:cNvSpPr/>
      </dsp:nvSpPr>
      <dsp:spPr>
        <a:xfrm>
          <a:off x="0" y="0"/>
          <a:ext cx="8484505" cy="870108"/>
        </a:xfrm>
        <a:prstGeom prst="roundRect">
          <a:avLst>
            <a:gd name="adj" fmla="val 10000"/>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baseline="0" dirty="0"/>
            <a:t>Run </a:t>
          </a:r>
          <a:r>
            <a:rPr lang="en-US" sz="2100" kern="1200" baseline="0" dirty="0">
              <a:solidFill>
                <a:schemeClr val="bg1"/>
              </a:solidFill>
              <a:hlinkClick xmlns:r="http://schemas.openxmlformats.org/officeDocument/2006/relationships" r:id="rId1">
                <a:extLst>
                  <a:ext uri="{A12FA001-AC4F-418D-AE19-62706E023703}">
                    <ahyp:hlinkClr xmlns:ahyp="http://schemas.microsoft.com/office/drawing/2018/hyperlinkcolor" val="tx"/>
                  </a:ext>
                </a:extLst>
              </a:hlinkClick>
            </a:rPr>
            <a:t>Planning Optimization Fit Analysis</a:t>
          </a:r>
          <a:endParaRPr lang="en-US" sz="2100" kern="1200" dirty="0">
            <a:solidFill>
              <a:schemeClr val="bg1"/>
            </a:solidFill>
          </a:endParaRPr>
        </a:p>
      </dsp:txBody>
      <dsp:txXfrm>
        <a:off x="25485" y="25485"/>
        <a:ext cx="7443786" cy="819138"/>
      </dsp:txXfrm>
    </dsp:sp>
    <dsp:sp modelId="{9526233F-C145-47A8-BE49-E698DF6CE40C}">
      <dsp:nvSpPr>
        <dsp:cNvPr id="0" name=""/>
        <dsp:cNvSpPr/>
      </dsp:nvSpPr>
      <dsp:spPr>
        <a:xfrm>
          <a:off x="633583" y="990957"/>
          <a:ext cx="8484505" cy="870108"/>
        </a:xfrm>
        <a:prstGeom prst="roundRect">
          <a:avLst>
            <a:gd name="adj" fmla="val 10000"/>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baseline="0" dirty="0"/>
            <a:t>Review </a:t>
          </a:r>
          <a:r>
            <a:rPr lang="en-US" sz="2100" kern="1200" baseline="0" dirty="0">
              <a:solidFill>
                <a:schemeClr val="bg1"/>
              </a:solidFill>
              <a:hlinkClick xmlns:r="http://schemas.openxmlformats.org/officeDocument/2006/relationships" r:id="rId2">
                <a:extLst>
                  <a:ext uri="{A12FA001-AC4F-418D-AE19-62706E023703}">
                    <ahyp:hlinkClr xmlns:ahyp="http://schemas.microsoft.com/office/drawing/2018/hyperlinkcolor" val="tx"/>
                  </a:ext>
                </a:extLst>
              </a:hlinkClick>
            </a:rPr>
            <a:t>differences between built-in master planning and Planning Optimization</a:t>
          </a:r>
          <a:endParaRPr lang="en-US" sz="2100" kern="1200" dirty="0">
            <a:solidFill>
              <a:schemeClr val="bg1"/>
            </a:solidFill>
          </a:endParaRPr>
        </a:p>
      </dsp:txBody>
      <dsp:txXfrm>
        <a:off x="659068" y="1016442"/>
        <a:ext cx="7234381" cy="819138"/>
      </dsp:txXfrm>
    </dsp:sp>
    <dsp:sp modelId="{837B15DD-DE47-4DE0-B493-252094FE6855}">
      <dsp:nvSpPr>
        <dsp:cNvPr id="0" name=""/>
        <dsp:cNvSpPr/>
      </dsp:nvSpPr>
      <dsp:spPr>
        <a:xfrm>
          <a:off x="1267166" y="1981914"/>
          <a:ext cx="8484505" cy="870108"/>
        </a:xfrm>
        <a:prstGeom prst="roundRect">
          <a:avLst>
            <a:gd name="adj" fmla="val 10000"/>
          </a:avLst>
        </a:prstGeom>
        <a:solidFill>
          <a:schemeClr val="accent4">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baseline="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Install add-in on a non-production environment</a:t>
          </a:r>
          <a:endParaRPr lang="en-US" sz="2100" kern="1200" dirty="0">
            <a:solidFill>
              <a:schemeClr val="tx1"/>
            </a:solidFill>
          </a:endParaRPr>
        </a:p>
      </dsp:txBody>
      <dsp:txXfrm>
        <a:off x="1292651" y="2007399"/>
        <a:ext cx="7234381" cy="819138"/>
      </dsp:txXfrm>
    </dsp:sp>
    <dsp:sp modelId="{46939236-0A13-4E39-9E55-69BB3253851F}">
      <dsp:nvSpPr>
        <dsp:cNvPr id="0" name=""/>
        <dsp:cNvSpPr/>
      </dsp:nvSpPr>
      <dsp:spPr>
        <a:xfrm>
          <a:off x="1900749" y="2972871"/>
          <a:ext cx="8484505" cy="870108"/>
        </a:xfrm>
        <a:prstGeom prst="roundRect">
          <a:avLst>
            <a:gd name="adj" fmla="val 10000"/>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baseline="0"/>
            <a:t>Test - compare classic MRP with Planning Optimization results</a:t>
          </a:r>
          <a:endParaRPr lang="en-US" sz="2100" kern="1200"/>
        </a:p>
      </dsp:txBody>
      <dsp:txXfrm>
        <a:off x="1926234" y="2998356"/>
        <a:ext cx="7234381" cy="819138"/>
      </dsp:txXfrm>
    </dsp:sp>
    <dsp:sp modelId="{4F99CC2E-55B4-4A6A-A1DF-A662F6A93ABF}">
      <dsp:nvSpPr>
        <dsp:cNvPr id="0" name=""/>
        <dsp:cNvSpPr/>
      </dsp:nvSpPr>
      <dsp:spPr>
        <a:xfrm>
          <a:off x="2534332" y="3963829"/>
          <a:ext cx="8484505" cy="870108"/>
        </a:xfrm>
        <a:prstGeom prst="roundRect">
          <a:avLst>
            <a:gd name="adj" fmla="val 10000"/>
          </a:avLst>
        </a:prstGeom>
        <a:solidFill>
          <a:schemeClr val="accent6">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baseline="0" dirty="0">
              <a:solidFill>
                <a:schemeClr val="tx1"/>
              </a:solidFill>
            </a:rPr>
            <a:t>Install and enable in production environment</a:t>
          </a:r>
          <a:endParaRPr lang="en-US" sz="2100" kern="1200" dirty="0">
            <a:solidFill>
              <a:schemeClr val="tx1"/>
            </a:solidFill>
          </a:endParaRPr>
        </a:p>
      </dsp:txBody>
      <dsp:txXfrm>
        <a:off x="2559817" y="3989314"/>
        <a:ext cx="7234381" cy="819138"/>
      </dsp:txXfrm>
    </dsp:sp>
    <dsp:sp modelId="{3D9BEA7A-B8F3-448D-9CCA-6562C95FD139}">
      <dsp:nvSpPr>
        <dsp:cNvPr id="0" name=""/>
        <dsp:cNvSpPr/>
      </dsp:nvSpPr>
      <dsp:spPr>
        <a:xfrm>
          <a:off x="7918934" y="635662"/>
          <a:ext cx="565570" cy="565570"/>
        </a:xfrm>
        <a:prstGeom prst="downArrow">
          <a:avLst>
            <a:gd name="adj1" fmla="val 55000"/>
            <a:gd name="adj2" fmla="val 45000"/>
          </a:avLst>
        </a:prstGeom>
        <a:solidFill>
          <a:schemeClr val="accent2">
            <a:tint val="40000"/>
            <a:alpha val="90000"/>
            <a:hueOff val="0"/>
            <a:satOff val="0"/>
            <a:lumOff val="0"/>
            <a:alphaOff val="0"/>
          </a:schemeClr>
        </a:solidFill>
        <a:ln w="1079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8046187" y="635662"/>
        <a:ext cx="311064" cy="425591"/>
      </dsp:txXfrm>
    </dsp:sp>
    <dsp:sp modelId="{5B559E08-32D6-41F4-93CF-8A7A3799E37F}">
      <dsp:nvSpPr>
        <dsp:cNvPr id="0" name=""/>
        <dsp:cNvSpPr/>
      </dsp:nvSpPr>
      <dsp:spPr>
        <a:xfrm>
          <a:off x="8552517" y="1626620"/>
          <a:ext cx="565570" cy="565570"/>
        </a:xfrm>
        <a:prstGeom prst="downArrow">
          <a:avLst>
            <a:gd name="adj1" fmla="val 55000"/>
            <a:gd name="adj2" fmla="val 45000"/>
          </a:avLst>
        </a:prstGeom>
        <a:solidFill>
          <a:schemeClr val="accent3">
            <a:tint val="40000"/>
            <a:alpha val="90000"/>
            <a:hueOff val="0"/>
            <a:satOff val="0"/>
            <a:lumOff val="0"/>
            <a:alphaOff val="0"/>
          </a:schemeClr>
        </a:solidFill>
        <a:ln w="10795"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8679770" y="1626620"/>
        <a:ext cx="311064" cy="425591"/>
      </dsp:txXfrm>
    </dsp:sp>
    <dsp:sp modelId="{9DCF51FF-0BA9-4C58-987A-CC20D0DA3912}">
      <dsp:nvSpPr>
        <dsp:cNvPr id="0" name=""/>
        <dsp:cNvSpPr/>
      </dsp:nvSpPr>
      <dsp:spPr>
        <a:xfrm>
          <a:off x="9186100" y="2603075"/>
          <a:ext cx="565570" cy="565570"/>
        </a:xfrm>
        <a:prstGeom prst="downArrow">
          <a:avLst>
            <a:gd name="adj1" fmla="val 55000"/>
            <a:gd name="adj2" fmla="val 45000"/>
          </a:avLst>
        </a:prstGeom>
        <a:solidFill>
          <a:schemeClr val="accent4">
            <a:tint val="40000"/>
            <a:alpha val="90000"/>
            <a:hueOff val="0"/>
            <a:satOff val="0"/>
            <a:lumOff val="0"/>
            <a:alphaOff val="0"/>
          </a:schemeClr>
        </a:solidFill>
        <a:ln w="10795"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9313353" y="2603075"/>
        <a:ext cx="311064" cy="425591"/>
      </dsp:txXfrm>
    </dsp:sp>
    <dsp:sp modelId="{150D33DF-D85D-44ED-9FC8-D3D705869ACB}">
      <dsp:nvSpPr>
        <dsp:cNvPr id="0" name=""/>
        <dsp:cNvSpPr/>
      </dsp:nvSpPr>
      <dsp:spPr>
        <a:xfrm>
          <a:off x="9819684" y="3603700"/>
          <a:ext cx="565570" cy="565570"/>
        </a:xfrm>
        <a:prstGeom prst="downArrow">
          <a:avLst>
            <a:gd name="adj1" fmla="val 55000"/>
            <a:gd name="adj2" fmla="val 45000"/>
          </a:avLst>
        </a:prstGeom>
        <a:solidFill>
          <a:schemeClr val="accent5">
            <a:tint val="40000"/>
            <a:alpha val="90000"/>
            <a:hueOff val="0"/>
            <a:satOff val="0"/>
            <a:lumOff val="0"/>
            <a:alphaOff val="0"/>
          </a:schemeClr>
        </a:solidFill>
        <a:ln w="10795"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9946937" y="3603700"/>
        <a:ext cx="311064" cy="42559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1.png>
</file>

<file path=ppt/media/image32.png>
</file>

<file path=ppt/media/image33.png>
</file>

<file path=ppt/media/image34.png>
</file>

<file path=ppt/media/image35.png>
</file>

<file path=ppt/media/image36.png>
</file>

<file path=ppt/media/image37.jpg>
</file>

<file path=ppt/media/image38.png>
</file>

<file path=ppt/media/image39.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CD265A-B41D-4A31-82E1-BC38D79BB361}" type="datetimeFigureOut">
              <a:rPr lang="en-US" smtClean="0"/>
              <a:t>10/5/2022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52195B-297A-41E8-9422-84F3F86D3687}" type="slidenum">
              <a:rPr lang="en-US" smtClean="0"/>
              <a:t>‹#›</a:t>
            </a:fld>
            <a:endParaRPr lang="en-US"/>
          </a:p>
        </p:txBody>
      </p:sp>
    </p:spTree>
    <p:extLst>
      <p:ext uri="{BB962C8B-B14F-4D97-AF65-F5344CB8AC3E}">
        <p14:creationId xmlns:p14="http://schemas.microsoft.com/office/powerpoint/2010/main" val="4088369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let’s review what Planning Optimization is</a:t>
            </a:r>
          </a:p>
          <a:p>
            <a:endParaRPr lang="en-US" dirty="0"/>
          </a:p>
          <a:p>
            <a:r>
              <a:rPr lang="en-US" dirty="0"/>
              <a:t>CLICK: Planning Optimization is an add-in service for Dynamics 365 SCM that will replace classic MRP. It is included in the licensing for SCM and does not incur additional costs for users. As a note, because this is an LCS add-in, it is only available in Tier 2+ environments.</a:t>
            </a:r>
          </a:p>
          <a:p>
            <a:endParaRPr lang="en-US" dirty="0"/>
          </a:p>
          <a:p>
            <a:r>
              <a:rPr lang="en-US" dirty="0"/>
              <a:t>CLICK: By running planning on a separate workload, Planning Optimization allows companies to run master planning much more quickly and therefore more frequently, addressing our long-standing performance constraints with classic MRP</a:t>
            </a:r>
          </a:p>
          <a:p>
            <a:endParaRPr lang="en-US" dirty="0"/>
          </a:p>
          <a:p>
            <a:r>
              <a:rPr lang="en-US" dirty="0"/>
              <a:t>CLICK: Since Planning Optimization was introduced, the product team has been working of providing full feature parity with classic MRP in the new service. Currently we support most distribution scenarios and as detailed in the release notes for Wave 1 2022, the majority of the remaining scenarios are slated to be completed by October 2022</a:t>
            </a:r>
          </a:p>
          <a:p>
            <a:endParaRPr lang="en-US" dirty="0"/>
          </a:p>
          <a:p>
            <a:r>
              <a:rPr lang="en-US" dirty="0"/>
              <a:t>CLICK: It’s also important to note that net-new features that have been added to the master planning module, such as priority based planning, are only compatible with Planning Optimization and not with classic MRP</a:t>
            </a:r>
          </a:p>
          <a:p>
            <a:endParaRPr lang="en-US" dirty="0"/>
          </a:p>
        </p:txBody>
      </p:sp>
      <p:sp>
        <p:nvSpPr>
          <p:cNvPr id="4" name="Slide Number Placeholder 3"/>
          <p:cNvSpPr>
            <a:spLocks noGrp="1"/>
          </p:cNvSpPr>
          <p:nvPr>
            <p:ph type="sldNum" sz="quarter" idx="5"/>
          </p:nvPr>
        </p:nvSpPr>
        <p:spPr/>
        <p:txBody>
          <a:bodyPr/>
          <a:lstStyle/>
          <a:p>
            <a:fld id="{31541592-4E4A-425D-80ED-EA45DB4C3ADC}" type="slidenum">
              <a:rPr lang="en-US" smtClean="0"/>
              <a:t>3</a:t>
            </a:fld>
            <a:endParaRPr lang="en-US"/>
          </a:p>
        </p:txBody>
      </p:sp>
    </p:spTree>
    <p:extLst>
      <p:ext uri="{BB962C8B-B14F-4D97-AF65-F5344CB8AC3E}">
        <p14:creationId xmlns:p14="http://schemas.microsoft.com/office/powerpoint/2010/main" val="2884655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541592-4E4A-425D-80ED-EA45DB4C3ADC}" type="slidenum">
              <a:rPr lang="en-US" smtClean="0"/>
              <a:t>6</a:t>
            </a:fld>
            <a:endParaRPr lang="en-US"/>
          </a:p>
        </p:txBody>
      </p:sp>
    </p:spTree>
    <p:extLst>
      <p:ext uri="{BB962C8B-B14F-4D97-AF65-F5344CB8AC3E}">
        <p14:creationId xmlns:p14="http://schemas.microsoft.com/office/powerpoint/2010/main" val="3373360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Probably the most frequently asked question we hear from customers is around the removal of classic MRP from Dynamics. Let’s review now the different stages in the removal process and the timelines that have currently been announced</a:t>
            </a:r>
          </a:p>
          <a:p>
            <a:endParaRPr lang="en-US" dirty="0"/>
          </a:p>
          <a:p>
            <a:r>
              <a:rPr lang="en-US" dirty="0"/>
              <a:t>CLICK: the first step in features being removed from the product is deprecation.</a:t>
            </a:r>
          </a:p>
          <a:p>
            <a:endParaRPr lang="en-US" dirty="0"/>
          </a:p>
          <a:p>
            <a:r>
              <a:rPr lang="en-US" dirty="0"/>
              <a:t>CLICK: Distribution scenarios in classic MRP have been deprecated as of April 2021 and Manufacturing scenarios were deprecated in April 2022. Each of these dates were announced a year or so in advanced of the deprecation</a:t>
            </a:r>
          </a:p>
          <a:p>
            <a:endParaRPr lang="en-US" dirty="0"/>
          </a:p>
          <a:p>
            <a:r>
              <a:rPr lang="en-US" dirty="0"/>
              <a:t>CLICK: Now, what that means is not that the functionality is removed, but that support of bugs in the functionality is greatly reduced (although exceptions are made for bugs in features that do not have parity in Planning Optimization). If you run classic MRP in your environment, you will receive a warning message that tells you it is deprecated and you need to move to planning optimization. However, classic planning will still generate planned orders. If you are not able to adopt Planning Optimization yet, you can request an exception from the product group which would prevent the warning message when running classic MRP. And finally, a reminder that while classic MRP still works even though it is deprecated, it is not compatible with any of the new features that have been released or are on the roadmap, like priority based planning and DDMRP.</a:t>
            </a:r>
          </a:p>
          <a:p>
            <a:endParaRPr lang="en-US" dirty="0"/>
          </a:p>
          <a:p>
            <a:r>
              <a:rPr lang="en-US" dirty="0"/>
              <a:t>CLICK: The next step after deprecation would be removal of the functionality from the system</a:t>
            </a:r>
          </a:p>
          <a:p>
            <a:endParaRPr lang="en-US" dirty="0"/>
          </a:p>
          <a:p>
            <a:r>
              <a:rPr lang="en-US" dirty="0"/>
              <a:t>CLICK: Before we start worrying, I want to make sure we note that removal has NOT been announced for classic MRP and that there are no plans to remove it until all of our customers are able to adopt the new service. Once that goal is achieved, even when removal is announced, it will not be effective for 12-18 months or so from the announcement date, which will allow our customers plenty of time to plan their transition to planning optimization. Again, I want to stress that this is not something that has been announced or has any date assigned currently, but we should be aware that it is down the road. For more information regarding the process for requesting extensions, you can refer to the link at the bottom of the slide.</a:t>
            </a:r>
          </a:p>
          <a:p>
            <a:endParaRPr lang="en-US" dirty="0"/>
          </a:p>
        </p:txBody>
      </p:sp>
      <p:sp>
        <p:nvSpPr>
          <p:cNvPr id="4" name="Slide Number Placeholder 3"/>
          <p:cNvSpPr>
            <a:spLocks noGrp="1"/>
          </p:cNvSpPr>
          <p:nvPr>
            <p:ph type="sldNum" sz="quarter" idx="5"/>
          </p:nvPr>
        </p:nvSpPr>
        <p:spPr/>
        <p:txBody>
          <a:bodyPr/>
          <a:lstStyle/>
          <a:p>
            <a:fld id="{31541592-4E4A-425D-80ED-EA45DB4C3ADC}" type="slidenum">
              <a:rPr lang="en-US" smtClean="0"/>
              <a:t>7</a:t>
            </a:fld>
            <a:endParaRPr lang="en-US"/>
          </a:p>
        </p:txBody>
      </p:sp>
    </p:spTree>
    <p:extLst>
      <p:ext uri="{BB962C8B-B14F-4D97-AF65-F5344CB8AC3E}">
        <p14:creationId xmlns:p14="http://schemas.microsoft.com/office/powerpoint/2010/main" val="40277364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8.jp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1.xml"/><Relationship Id="rId5" Type="http://schemas.openxmlformats.org/officeDocument/2006/relationships/image" Target="../media/image19.jpg"/><Relationship Id="rId4" Type="http://schemas.openxmlformats.org/officeDocument/2006/relationships/image" Target="../media/image18.jp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Master" Target="../slideMasters/slideMaster1.xml"/><Relationship Id="rId4" Type="http://schemas.openxmlformats.org/officeDocument/2006/relationships/image" Target="../media/image24.jp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Master" Target="../slideMasters/slideMaster1.xml"/><Relationship Id="rId5" Type="http://schemas.openxmlformats.org/officeDocument/2006/relationships/image" Target="../media/image28.jpg"/><Relationship Id="rId4" Type="http://schemas.openxmlformats.org/officeDocument/2006/relationships/image" Target="../media/image27.jp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1.xml"/><Relationship Id="rId6" Type="http://schemas.openxmlformats.org/officeDocument/2006/relationships/image" Target="../media/image29.jpg"/><Relationship Id="rId5" Type="http://schemas.openxmlformats.org/officeDocument/2006/relationships/image" Target="../media/image19.jpg"/><Relationship Id="rId4" Type="http://schemas.openxmlformats.org/officeDocument/2006/relationships/image" Target="../media/image18.jp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8.jp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1.xml"/><Relationship Id="rId5" Type="http://schemas.openxmlformats.org/officeDocument/2006/relationships/image" Target="../media/image19.jpg"/><Relationship Id="rId4" Type="http://schemas.openxmlformats.org/officeDocument/2006/relationships/image" Target="../media/image18.jp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1.xml"/><Relationship Id="rId6" Type="http://schemas.openxmlformats.org/officeDocument/2006/relationships/image" Target="../media/image29.jpg"/><Relationship Id="rId5" Type="http://schemas.openxmlformats.org/officeDocument/2006/relationships/image" Target="../media/image19.jpg"/><Relationship Id="rId4" Type="http://schemas.openxmlformats.org/officeDocument/2006/relationships/image" Target="../media/image18.jp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 Title">
    <p:bg>
      <p:bgPr>
        <a:solidFill>
          <a:srgbClr val="EAE4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Graphic: Create impact faster metaphor" descr="Image of create impact faster metaphor">
            <a:extLst>
              <a:ext uri="{FF2B5EF4-FFF2-40B4-BE49-F238E27FC236}">
                <a16:creationId xmlns:a16="http://schemas.microsoft.com/office/drawing/2014/main" id="{71E6F1EB-96BE-40C0-8FF7-9CA9D6B5675E}"/>
              </a:ext>
            </a:extLst>
          </p:cNvPr>
          <p:cNvPicPr>
            <a:picLocks noChangeAspect="1"/>
          </p:cNvPicPr>
          <p:nvPr/>
        </p:nvPicPr>
        <p:blipFill rotWithShape="1">
          <a:blip r:embed="rId2">
            <a:extLst>
              <a:ext uri="{28A0092B-C50C-407E-A947-70E740481C1C}">
                <a14:useLocalDpi xmlns:a14="http://schemas.microsoft.com/office/drawing/2010/main" val="0"/>
              </a:ext>
            </a:extLst>
          </a:blip>
          <a:srcRect l="3570" t="3570" r="3570" b="828"/>
          <a:stretch/>
        </p:blipFill>
        <p:spPr>
          <a:xfrm>
            <a:off x="6065081" y="478972"/>
            <a:ext cx="5900060" cy="6074228"/>
          </a:xfrm>
          <a:prstGeom prst="rect">
            <a:avLst/>
          </a:prstGeom>
        </p:spPr>
      </p:pic>
      <p:pic>
        <p:nvPicPr>
          <p:cNvPr id="4" name="Picture 3" descr="Logo&#10;&#10;Description automatically generated with medium confidence">
            <a:extLst>
              <a:ext uri="{FF2B5EF4-FFF2-40B4-BE49-F238E27FC236}">
                <a16:creationId xmlns:a16="http://schemas.microsoft.com/office/drawing/2014/main" id="{C7D24C81-C6B4-4566-BEC3-F1E03E491846}"/>
              </a:ext>
            </a:extLst>
          </p:cNvPr>
          <p:cNvPicPr>
            <a:picLocks noChangeAspect="1"/>
          </p:cNvPicPr>
          <p:nvPr/>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24849717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Slide tan">
    <p:bg>
      <p:bgPr>
        <a:solidFill>
          <a:srgbClr val="EAE4DC"/>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Picture 6" descr="Logo&#10;&#10;Description automatically generated with medium confidence">
            <a:extLst>
              <a:ext uri="{FF2B5EF4-FFF2-40B4-BE49-F238E27FC236}">
                <a16:creationId xmlns:a16="http://schemas.microsoft.com/office/drawing/2014/main" id="{F4838EB7-9B13-4ACB-97C0-51BAB78757B4}"/>
              </a:ext>
            </a:extLst>
          </p:cNvPr>
          <p:cNvPicPr>
            <a:picLocks noChangeAspect="1"/>
          </p:cNvPicPr>
          <p:nvPr/>
        </p:nvPicPr>
        <p:blipFill rotWithShape="1">
          <a:blip r:embed="rId2"/>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Agenda 1">
    <p:bg>
      <p:bgPr>
        <a:solidFill>
          <a:srgbClr val="EAE4DC"/>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614E108-2258-4959-A182-798030A0C286}"/>
              </a:ext>
            </a:extLst>
          </p:cNvPr>
          <p:cNvSpPr/>
          <p:nvPr/>
        </p:nvSpPr>
        <p:spPr bwMode="auto">
          <a:xfrm>
            <a:off x="0" y="0"/>
            <a:ext cx="3556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3152001"/>
            <a:ext cx="2053337" cy="553998"/>
          </a:xfrm>
        </p:spPr>
        <p:txBody>
          <a:bodyPr/>
          <a:lstStyle>
            <a:lvl1pPr>
              <a:defRPr>
                <a:solidFill>
                  <a:schemeClr val="bg1"/>
                </a:solidFill>
              </a:defRPr>
            </a:lvl1pPr>
          </a:lstStyle>
          <a:p>
            <a:r>
              <a:rPr lang="en-US" dirty="0"/>
              <a:t>Agenda</a:t>
            </a:r>
          </a:p>
        </p:txBody>
      </p:sp>
      <p:sp>
        <p:nvSpPr>
          <p:cNvPr id="4" name="Text Placeholder 3"/>
          <p:cNvSpPr>
            <a:spLocks noGrp="1"/>
          </p:cNvSpPr>
          <p:nvPr>
            <p:ph type="body" sz="quarter" idx="10"/>
          </p:nvPr>
        </p:nvSpPr>
        <p:spPr>
          <a:xfrm>
            <a:off x="4165600" y="2604159"/>
            <a:ext cx="5212080" cy="1649682"/>
          </a:xfrm>
        </p:spPr>
        <p:txBody>
          <a:bodyPr wrap="square" anchor="ctr" anchorCtr="0">
            <a:spAutoFit/>
          </a:bodyPr>
          <a:lstStyle>
            <a:lvl1pPr marL="457200" indent="-457200">
              <a:spcBef>
                <a:spcPts val="1224"/>
              </a:spcBef>
              <a:buClr>
                <a:schemeClr val="tx1"/>
              </a:buClr>
              <a:buFont typeface="Arial" panose="020B0604020202020204" pitchFamily="34" charset="0"/>
              <a:buChar char="•"/>
              <a:defRPr sz="2800" b="0">
                <a:latin typeface="Segoe UI" panose="020B0502040204020203" pitchFamily="34" charset="0"/>
                <a:cs typeface="Segoe UI" panose="020B0502040204020203" pitchFamily="34" charset="0"/>
              </a:defRPr>
            </a:lvl1pPr>
            <a:lvl2pPr marL="598488" indent="-342900">
              <a:buFont typeface="Arial" panose="020B0604020202020204" pitchFamily="34" charset="0"/>
              <a:buChar char="•"/>
              <a:defRPr sz="2000" b="0"/>
            </a:lvl2pPr>
            <a:lvl3pPr marL="736600" indent="-285750">
              <a:buFont typeface="Arial" panose="020B0604020202020204" pitchFamily="34" charset="0"/>
              <a:buChar char="•"/>
              <a:tabLst/>
              <a:defRPr sz="1600" b="0"/>
            </a:lvl3pPr>
            <a:lvl4pPr marL="938212" indent="-285750">
              <a:buFont typeface="Arial" panose="020B0604020202020204" pitchFamily="34" charset="0"/>
              <a:buChar char="•"/>
              <a:defRPr sz="1400" b="0"/>
            </a:lvl4pPr>
            <a:lvl5pPr marL="1139825" indent="-285750">
              <a:buFont typeface="Arial" panose="020B0604020202020204" pitchFamily="34" charset="0"/>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8526332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p:nvSpPr>
        <p:spPr bwMode="auto">
          <a:xfrm>
            <a:off x="0" y="0"/>
            <a:ext cx="12192000" cy="1208988"/>
          </a:xfrm>
          <a:prstGeom prst="rect">
            <a:avLst/>
          </a:prstGeom>
          <a:solidFill>
            <a:srgbClr val="EAE4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chemeClr val="accent2"/>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9216324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2">
    <p:bg>
      <p:bgPr>
        <a:solidFill>
          <a:srgbClr val="EAE4DC"/>
        </a:solidFill>
        <a:effectLst/>
      </p:bgPr>
    </p:bg>
    <p:spTree>
      <p:nvGrpSpPr>
        <p:cNvPr id="1" name=""/>
        <p:cNvGrpSpPr/>
        <p:nvPr/>
      </p:nvGrpSpPr>
      <p:grpSpPr>
        <a:xfrm>
          <a:off x="0" y="0"/>
          <a:ext cx="0" cy="0"/>
          <a:chOff x="0" y="0"/>
          <a:chExt cx="0" cy="0"/>
        </a:xfrm>
      </p:grpSpPr>
      <p:pic>
        <p:nvPicPr>
          <p:cNvPr id="7" name="Light: Break through barriers">
            <a:extLst>
              <a:ext uri="{FF2B5EF4-FFF2-40B4-BE49-F238E27FC236}">
                <a16:creationId xmlns:a16="http://schemas.microsoft.com/office/drawing/2014/main" id="{168BE704-B556-45E9-BE93-C19A745DB30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638197" y="260049"/>
            <a:ext cx="6337904" cy="6337902"/>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6" name="Picture 5" descr="Logo&#10;&#10;Description automatically generated with medium confidence">
            <a:extLst>
              <a:ext uri="{FF2B5EF4-FFF2-40B4-BE49-F238E27FC236}">
                <a16:creationId xmlns:a16="http://schemas.microsoft.com/office/drawing/2014/main" id="{2A9CEB69-ACA2-426E-A1A5-54DB916D6182}"/>
              </a:ext>
            </a:extLst>
          </p:cNvPr>
          <p:cNvPicPr>
            <a:picLocks noChangeAspect="1"/>
          </p:cNvPicPr>
          <p:nvPr/>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33070569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3">
    <p:bg>
      <p:bgPr>
        <a:solidFill>
          <a:srgbClr val="EAE4DC"/>
        </a:solidFill>
        <a:effectLst/>
      </p:bgPr>
    </p:bg>
    <p:spTree>
      <p:nvGrpSpPr>
        <p:cNvPr id="1" name=""/>
        <p:cNvGrpSpPr/>
        <p:nvPr/>
      </p:nvGrpSpPr>
      <p:grpSpPr>
        <a:xfrm>
          <a:off x="0" y="0"/>
          <a:ext cx="0" cy="0"/>
          <a:chOff x="0" y="0"/>
          <a:chExt cx="0" cy="0"/>
        </a:xfrm>
      </p:grpSpPr>
      <p:pic>
        <p:nvPicPr>
          <p:cNvPr id="8" name="Light: Adapt to anything ">
            <a:extLst>
              <a:ext uri="{FF2B5EF4-FFF2-40B4-BE49-F238E27FC236}">
                <a16:creationId xmlns:a16="http://schemas.microsoft.com/office/drawing/2014/main" id="{547E7F7C-2D58-481F-8331-3FE0241E1FB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880702" y="194129"/>
            <a:ext cx="6311298" cy="6311287"/>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Picture 6" descr="Logo&#10;&#10;Description automatically generated with medium confidence">
            <a:extLst>
              <a:ext uri="{FF2B5EF4-FFF2-40B4-BE49-F238E27FC236}">
                <a16:creationId xmlns:a16="http://schemas.microsoft.com/office/drawing/2014/main" id="{17AABFA6-6857-43EF-9CDC-D483A94CE64F}"/>
              </a:ext>
            </a:extLst>
          </p:cNvPr>
          <p:cNvPicPr>
            <a:picLocks noChangeAspect="1"/>
          </p:cNvPicPr>
          <p:nvPr/>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2669506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4">
    <p:bg>
      <p:bgPr>
        <a:solidFill>
          <a:srgbClr val="EAE4DC"/>
        </a:solidFill>
        <a:effectLst/>
      </p:bgPr>
    </p:bg>
    <p:spTree>
      <p:nvGrpSpPr>
        <p:cNvPr id="1" name=""/>
        <p:cNvGrpSpPr/>
        <p:nvPr/>
      </p:nvGrpSpPr>
      <p:grpSpPr>
        <a:xfrm>
          <a:off x="0" y="0"/>
          <a:ext cx="0" cy="0"/>
          <a:chOff x="0" y="0"/>
          <a:chExt cx="0" cy="0"/>
        </a:xfrm>
      </p:grpSpPr>
      <p:pic>
        <p:nvPicPr>
          <p:cNvPr id="6" name="Light: Innovate everywhere">
            <a:extLst>
              <a:ext uri="{FF2B5EF4-FFF2-40B4-BE49-F238E27FC236}">
                <a16:creationId xmlns:a16="http://schemas.microsoft.com/office/drawing/2014/main" id="{DC04341E-C617-413D-A754-103CAA84E5C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456117" y="53298"/>
            <a:ext cx="6592960" cy="659296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Picture 6" descr="Logo&#10;&#10;Description automatically generated with medium confidence">
            <a:extLst>
              <a:ext uri="{FF2B5EF4-FFF2-40B4-BE49-F238E27FC236}">
                <a16:creationId xmlns:a16="http://schemas.microsoft.com/office/drawing/2014/main" id="{17AABFA6-6857-43EF-9CDC-D483A94CE64F}"/>
              </a:ext>
            </a:extLst>
          </p:cNvPr>
          <p:cNvPicPr>
            <a:picLocks noChangeAspect="1"/>
          </p:cNvPicPr>
          <p:nvPr/>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40566983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ark Title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4" name="Picture 3" descr="Graphical user interface&#10;&#10;Description automatically generated with low confidence">
            <a:extLst>
              <a:ext uri="{FF2B5EF4-FFF2-40B4-BE49-F238E27FC236}">
                <a16:creationId xmlns:a16="http://schemas.microsoft.com/office/drawing/2014/main" id="{E44A620F-90A5-4F90-A46E-589E29C354F0}"/>
              </a:ext>
            </a:extLst>
          </p:cNvPr>
          <p:cNvPicPr>
            <a:picLocks noChangeAspect="1"/>
          </p:cNvPicPr>
          <p:nvPr/>
        </p:nvPicPr>
        <p:blipFill rotWithShape="1">
          <a:blip r:embed="rId2"/>
          <a:srcRect l="8251" t="33298" r="8207" b="32992"/>
          <a:stretch/>
        </p:blipFill>
        <p:spPr bwMode="invGray">
          <a:xfrm>
            <a:off x="584200" y="585788"/>
            <a:ext cx="2855205" cy="289320"/>
          </a:xfrm>
          <a:prstGeom prst="rect">
            <a:avLst/>
          </a:prstGeom>
        </p:spPr>
      </p:pic>
      <p:pic>
        <p:nvPicPr>
          <p:cNvPr id="6" name="Dark: Create impact faster">
            <a:extLst>
              <a:ext uri="{FF2B5EF4-FFF2-40B4-BE49-F238E27FC236}">
                <a16:creationId xmlns:a16="http://schemas.microsoft.com/office/drawing/2014/main" id="{CFC91BBC-1960-4789-9C92-73EDA57735F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ltGray">
          <a:xfrm>
            <a:off x="5852811" y="266700"/>
            <a:ext cx="6324600" cy="6324600"/>
          </a:xfrm>
          <a:prstGeom prst="rect">
            <a:avLst/>
          </a:prstGeom>
        </p:spPr>
      </p:pic>
    </p:spTree>
    <p:extLst>
      <p:ext uri="{BB962C8B-B14F-4D97-AF65-F5344CB8AC3E}">
        <p14:creationId xmlns:p14="http://schemas.microsoft.com/office/powerpoint/2010/main" val="35487621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Quote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38375" y="1033463"/>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Quote text</a:t>
            </a:r>
          </a:p>
        </p:txBody>
      </p:sp>
      <p:sp>
        <p:nvSpPr>
          <p:cNvPr id="5" name="Text Placeholder 4"/>
          <p:cNvSpPr>
            <a:spLocks noGrp="1"/>
          </p:cNvSpPr>
          <p:nvPr>
            <p:ph type="body" sz="quarter" idx="12" hasCustomPrompt="1"/>
          </p:nvPr>
        </p:nvSpPr>
        <p:spPr>
          <a:xfrm>
            <a:off x="2238375" y="4424994"/>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2238375" y="4831394"/>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Company or position</a:t>
            </a:r>
          </a:p>
        </p:txBody>
      </p:sp>
      <p:sp>
        <p:nvSpPr>
          <p:cNvPr id="12" name="Freeform: Shape 11">
            <a:extLst>
              <a:ext uri="{FF2B5EF4-FFF2-40B4-BE49-F238E27FC236}">
                <a16:creationId xmlns:a16="http://schemas.microsoft.com/office/drawing/2014/main" id="{B7906C05-2D3A-4EE1-8C05-624CD0DA8D38}"/>
              </a:ext>
            </a:extLst>
          </p:cNvPr>
          <p:cNvSpPr>
            <a:spLocks/>
          </p:cNvSpPr>
          <p:nvPr/>
        </p:nvSpPr>
        <p:spPr bwMode="auto">
          <a:xfrm>
            <a:off x="569912" y="1047750"/>
            <a:ext cx="1270000" cy="1133475"/>
          </a:xfrm>
          <a:custGeom>
            <a:avLst/>
            <a:gdLst>
              <a:gd name="connsiteX0" fmla="*/ 730250 w 1270000"/>
              <a:gd name="connsiteY0" fmla="*/ 0 h 1133475"/>
              <a:gd name="connsiteX1" fmla="*/ 1270000 w 1270000"/>
              <a:gd name="connsiteY1" fmla="*/ 0 h 1133475"/>
              <a:gd name="connsiteX2" fmla="*/ 1270000 w 1270000"/>
              <a:gd name="connsiteY2" fmla="*/ 566949 h 1133475"/>
              <a:gd name="connsiteX3" fmla="*/ 1029312 w 1270000"/>
              <a:gd name="connsiteY3" fmla="*/ 566949 h 1133475"/>
              <a:gd name="connsiteX4" fmla="*/ 1085148 w 1270000"/>
              <a:gd name="connsiteY4" fmla="*/ 773266 h 1133475"/>
              <a:gd name="connsiteX5" fmla="*/ 1270000 w 1270000"/>
              <a:gd name="connsiteY5" fmla="*/ 865432 h 1133475"/>
              <a:gd name="connsiteX6" fmla="*/ 1270000 w 1270000"/>
              <a:gd name="connsiteY6" fmla="*/ 1133475 h 1133475"/>
              <a:gd name="connsiteX7" fmla="*/ 988281 w 1270000"/>
              <a:gd name="connsiteY7" fmla="*/ 1045537 h 1133475"/>
              <a:gd name="connsiteX8" fmla="*/ 825425 w 1270000"/>
              <a:gd name="connsiteY8" fmla="*/ 897986 h 1133475"/>
              <a:gd name="connsiteX9" fmla="*/ 749285 w 1270000"/>
              <a:gd name="connsiteY9" fmla="*/ 702239 h 1133475"/>
              <a:gd name="connsiteX10" fmla="*/ 730250 w 1270000"/>
              <a:gd name="connsiteY10" fmla="*/ 471401 h 1133475"/>
              <a:gd name="connsiteX11" fmla="*/ 0 w 1270000"/>
              <a:gd name="connsiteY11" fmla="*/ 0 h 1133475"/>
              <a:gd name="connsiteX12" fmla="*/ 538163 w 1270000"/>
              <a:gd name="connsiteY12" fmla="*/ 0 h 1133475"/>
              <a:gd name="connsiteX13" fmla="*/ 538163 w 1270000"/>
              <a:gd name="connsiteY13" fmla="*/ 566949 h 1133475"/>
              <a:gd name="connsiteX14" fmla="*/ 297283 w 1270000"/>
              <a:gd name="connsiteY14" fmla="*/ 566949 h 1133475"/>
              <a:gd name="connsiteX15" fmla="*/ 353262 w 1270000"/>
              <a:gd name="connsiteY15" fmla="*/ 773266 h 1133475"/>
              <a:gd name="connsiteX16" fmla="*/ 538163 w 1270000"/>
              <a:gd name="connsiteY16" fmla="*/ 865432 h 1133475"/>
              <a:gd name="connsiteX17" fmla="*/ 538163 w 1270000"/>
              <a:gd name="connsiteY17" fmla="*/ 1133475 h 1133475"/>
              <a:gd name="connsiteX18" fmla="*/ 256147 w 1270000"/>
              <a:gd name="connsiteY18" fmla="*/ 1045537 h 1133475"/>
              <a:gd name="connsiteX19" fmla="*/ 92875 w 1270000"/>
              <a:gd name="connsiteY19" fmla="*/ 897986 h 1133475"/>
              <a:gd name="connsiteX20" fmla="*/ 16539 w 1270000"/>
              <a:gd name="connsiteY20" fmla="*/ 702239 h 1133475"/>
              <a:gd name="connsiteX21" fmla="*/ 0 w 1270000"/>
              <a:gd name="connsiteY21" fmla="*/ 563144 h 113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70000" h="1133475">
                <a:moveTo>
                  <a:pt x="730250" y="0"/>
                </a:moveTo>
                <a:lnTo>
                  <a:pt x="1270000" y="0"/>
                </a:lnTo>
                <a:lnTo>
                  <a:pt x="1270000" y="566949"/>
                </a:lnTo>
                <a:lnTo>
                  <a:pt x="1029312" y="566949"/>
                </a:lnTo>
                <a:cubicBezTo>
                  <a:pt x="1029312" y="656156"/>
                  <a:pt x="1050039" y="721687"/>
                  <a:pt x="1085148" y="773266"/>
                </a:cubicBezTo>
                <a:cubicBezTo>
                  <a:pt x="1120258" y="824422"/>
                  <a:pt x="1182016" y="855285"/>
                  <a:pt x="1270000" y="865432"/>
                </a:cubicBezTo>
                <a:lnTo>
                  <a:pt x="1270000" y="1133475"/>
                </a:lnTo>
                <a:cubicBezTo>
                  <a:pt x="1152406" y="1114873"/>
                  <a:pt x="1058499" y="1085701"/>
                  <a:pt x="988281" y="1045537"/>
                </a:cubicBezTo>
                <a:cubicBezTo>
                  <a:pt x="918063" y="1005795"/>
                  <a:pt x="863496" y="956330"/>
                  <a:pt x="825425" y="897986"/>
                </a:cubicBezTo>
                <a:cubicBezTo>
                  <a:pt x="787355" y="839220"/>
                  <a:pt x="761975" y="774112"/>
                  <a:pt x="749285" y="702239"/>
                </a:cubicBezTo>
                <a:cubicBezTo>
                  <a:pt x="736595" y="630366"/>
                  <a:pt x="730250" y="553420"/>
                  <a:pt x="730250" y="471401"/>
                </a:cubicBezTo>
                <a:close/>
                <a:moveTo>
                  <a:pt x="0" y="0"/>
                </a:moveTo>
                <a:lnTo>
                  <a:pt x="538163" y="0"/>
                </a:lnTo>
                <a:lnTo>
                  <a:pt x="538163" y="566949"/>
                </a:lnTo>
                <a:lnTo>
                  <a:pt x="297283" y="566949"/>
                </a:lnTo>
                <a:cubicBezTo>
                  <a:pt x="297283" y="655310"/>
                  <a:pt x="317639" y="721687"/>
                  <a:pt x="353262" y="773266"/>
                </a:cubicBezTo>
                <a:cubicBezTo>
                  <a:pt x="388461" y="824422"/>
                  <a:pt x="449954" y="855285"/>
                  <a:pt x="538163" y="865432"/>
                </a:cubicBezTo>
                <a:lnTo>
                  <a:pt x="538163" y="1133475"/>
                </a:lnTo>
                <a:cubicBezTo>
                  <a:pt x="420692" y="1114873"/>
                  <a:pt x="326545" y="1085701"/>
                  <a:pt x="256147" y="1045537"/>
                </a:cubicBezTo>
                <a:cubicBezTo>
                  <a:pt x="185325" y="1005795"/>
                  <a:pt x="131042" y="956330"/>
                  <a:pt x="92875" y="897986"/>
                </a:cubicBezTo>
                <a:cubicBezTo>
                  <a:pt x="54707" y="839220"/>
                  <a:pt x="29262" y="774112"/>
                  <a:pt x="16539" y="702239"/>
                </a:cubicBezTo>
                <a:cubicBezTo>
                  <a:pt x="8482" y="657847"/>
                  <a:pt x="2969" y="611341"/>
                  <a:pt x="0" y="563144"/>
                </a:cubicBezTo>
                <a:close/>
              </a:path>
            </a:pathLst>
          </a:custGeom>
          <a:gradFill>
            <a:gsLst>
              <a:gs pos="0">
                <a:srgbClr val="50E6FF"/>
              </a:gs>
              <a:gs pos="100000">
                <a:srgbClr val="D59DFF"/>
              </a:gs>
            </a:gsLst>
            <a:lin ang="2400000" scaled="0"/>
          </a:gradFill>
          <a:ln>
            <a:noFill/>
            <a:headEnd type="none" w="med" len="med"/>
            <a:tailEnd type="none" w="med" len="med"/>
          </a:ln>
          <a:effectLst>
            <a:outerShdw blurRad="355600" dist="190500" dir="5400000" sx="101000" sy="101000" algn="ctr" rotWithShape="0">
              <a:srgbClr val="000000">
                <a:alpha val="27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a:solidFill>
                <a:srgbClr val="FFFFFF"/>
              </a:solidFill>
              <a:cs typeface="Segoe UI" pitchFamily="34" charset="0"/>
            </a:endParaRPr>
          </a:p>
        </p:txBody>
      </p:sp>
    </p:spTree>
    <p:extLst>
      <p:ext uri="{BB962C8B-B14F-4D97-AF65-F5344CB8AC3E}">
        <p14:creationId xmlns:p14="http://schemas.microsoft.com/office/powerpoint/2010/main" val="39836622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Quote ocea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36787" y="1030655"/>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Quote text</a:t>
            </a:r>
          </a:p>
        </p:txBody>
      </p:sp>
      <p:sp>
        <p:nvSpPr>
          <p:cNvPr id="5" name="Text Placeholder 4"/>
          <p:cNvSpPr>
            <a:spLocks noGrp="1"/>
          </p:cNvSpPr>
          <p:nvPr>
            <p:ph type="body" sz="quarter" idx="12" hasCustomPrompt="1"/>
          </p:nvPr>
        </p:nvSpPr>
        <p:spPr>
          <a:xfrm>
            <a:off x="2236787" y="44221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2236787" y="48285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Company or position</a:t>
            </a:r>
          </a:p>
        </p:txBody>
      </p:sp>
      <p:pic>
        <p:nvPicPr>
          <p:cNvPr id="6" name="Picture 5">
            <a:extLst>
              <a:ext uri="{FF2B5EF4-FFF2-40B4-BE49-F238E27FC236}">
                <a16:creationId xmlns:a16="http://schemas.microsoft.com/office/drawing/2014/main" id="{E48B7899-CB4D-47CD-A953-8FAD549121F1}"/>
              </a:ext>
            </a:extLst>
          </p:cNvPr>
          <p:cNvPicPr>
            <a:picLocks noChangeAspect="1"/>
          </p:cNvPicPr>
          <p:nvPr/>
        </p:nvPicPr>
        <p:blipFill>
          <a:blip r:embed="rId2"/>
          <a:stretch>
            <a:fillRect/>
          </a:stretch>
        </p:blipFill>
        <p:spPr bwMode="black">
          <a:xfrm>
            <a:off x="549201" y="1033463"/>
            <a:ext cx="1555824" cy="1392940"/>
          </a:xfrm>
          <a:prstGeom prst="rect">
            <a:avLst/>
          </a:prstGeom>
        </p:spPr>
      </p:pic>
    </p:spTree>
    <p:extLst>
      <p:ext uri="{BB962C8B-B14F-4D97-AF65-F5344CB8AC3E}">
        <p14:creationId xmlns:p14="http://schemas.microsoft.com/office/powerpoint/2010/main" val="38095541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Quote violet">
    <p:bg>
      <p:bgPr>
        <a:solidFill>
          <a:schemeClr val="accent2"/>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6B4EC0E-1A04-488E-9DE2-3E485E0F7BD5}"/>
              </a:ext>
            </a:extLst>
          </p:cNvPr>
          <p:cNvSpPr>
            <a:spLocks noGrp="1"/>
          </p:cNvSpPr>
          <p:nvPr>
            <p:ph type="title" hasCustomPrompt="1"/>
          </p:nvPr>
        </p:nvSpPr>
        <p:spPr>
          <a:xfrm>
            <a:off x="2236787" y="1030655"/>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Quote text</a:t>
            </a:r>
          </a:p>
        </p:txBody>
      </p:sp>
      <p:sp>
        <p:nvSpPr>
          <p:cNvPr id="9" name="Text Placeholder 4">
            <a:extLst>
              <a:ext uri="{FF2B5EF4-FFF2-40B4-BE49-F238E27FC236}">
                <a16:creationId xmlns:a16="http://schemas.microsoft.com/office/drawing/2014/main" id="{FCC19D23-D1E4-4510-8049-F818AF4AC73B}"/>
              </a:ext>
            </a:extLst>
          </p:cNvPr>
          <p:cNvSpPr>
            <a:spLocks noGrp="1"/>
          </p:cNvSpPr>
          <p:nvPr>
            <p:ph type="body" sz="quarter" idx="12" hasCustomPrompt="1"/>
          </p:nvPr>
        </p:nvSpPr>
        <p:spPr>
          <a:xfrm>
            <a:off x="2236787" y="44221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Name</a:t>
            </a:r>
          </a:p>
        </p:txBody>
      </p:sp>
      <p:sp>
        <p:nvSpPr>
          <p:cNvPr id="10" name="Text Placeholder 4">
            <a:extLst>
              <a:ext uri="{FF2B5EF4-FFF2-40B4-BE49-F238E27FC236}">
                <a16:creationId xmlns:a16="http://schemas.microsoft.com/office/drawing/2014/main" id="{9C33B5F3-01CE-4749-9431-1FBF746009EB}"/>
              </a:ext>
            </a:extLst>
          </p:cNvPr>
          <p:cNvSpPr>
            <a:spLocks noGrp="1"/>
          </p:cNvSpPr>
          <p:nvPr>
            <p:ph type="body" sz="quarter" idx="13" hasCustomPrompt="1"/>
          </p:nvPr>
        </p:nvSpPr>
        <p:spPr>
          <a:xfrm>
            <a:off x="2236787" y="48285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Company or position</a:t>
            </a:r>
          </a:p>
        </p:txBody>
      </p:sp>
      <p:pic>
        <p:nvPicPr>
          <p:cNvPr id="6" name="Picture 5">
            <a:extLst>
              <a:ext uri="{FF2B5EF4-FFF2-40B4-BE49-F238E27FC236}">
                <a16:creationId xmlns:a16="http://schemas.microsoft.com/office/drawing/2014/main" id="{350AB3FA-3405-4169-9479-480C4E8FE5D9}"/>
              </a:ext>
            </a:extLst>
          </p:cNvPr>
          <p:cNvPicPr>
            <a:picLocks noChangeAspect="1"/>
          </p:cNvPicPr>
          <p:nvPr/>
        </p:nvPicPr>
        <p:blipFill>
          <a:blip r:embed="rId2"/>
          <a:stretch>
            <a:fillRect/>
          </a:stretch>
        </p:blipFill>
        <p:spPr bwMode="black">
          <a:xfrm>
            <a:off x="549201" y="1033463"/>
            <a:ext cx="1555824" cy="1392940"/>
          </a:xfrm>
          <a:prstGeom prst="rect">
            <a:avLst/>
          </a:prstGeom>
        </p:spPr>
      </p:pic>
    </p:spTree>
    <p:extLst>
      <p:ext uri="{BB962C8B-B14F-4D97-AF65-F5344CB8AC3E}">
        <p14:creationId xmlns:p14="http://schemas.microsoft.com/office/powerpoint/2010/main" val="1586877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Alternate quote">
    <p:bg>
      <p:bgPr>
        <a:solidFill>
          <a:srgbClr val="EAE4DC"/>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78741-2E92-4352-847E-7E79AA3BEDE7}"/>
              </a:ext>
            </a:extLst>
          </p:cNvPr>
          <p:cNvSpPr/>
          <p:nvPr/>
        </p:nvSpPr>
        <p:spPr bwMode="auto">
          <a:xfrm>
            <a:off x="0" y="0"/>
            <a:ext cx="4064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40156270-9C86-4171-BEB2-C0F0D7A6B76A}"/>
              </a:ext>
            </a:extLst>
          </p:cNvPr>
          <p:cNvSpPr/>
          <p:nvPr/>
        </p:nvSpPr>
        <p:spPr bwMode="auto">
          <a:xfrm>
            <a:off x="1066800" y="1623526"/>
            <a:ext cx="10540999" cy="4217537"/>
          </a:xfrm>
          <a:prstGeom prst="rect">
            <a:avLst/>
          </a:prstGeom>
          <a:solidFill>
            <a:schemeClr val="bg1"/>
          </a:solidFill>
          <a:ln>
            <a:noFill/>
            <a:headEnd type="none" w="med" len="med"/>
            <a:tailEnd type="none" w="med" len="med"/>
          </a:ln>
          <a:effectLst>
            <a:outerShdw blurRad="355600" dist="190500" dir="5400000" sx="101000" sy="101000" algn="ctr" rotWithShape="0">
              <a:srgbClr val="000000">
                <a:alpha val="11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1066801" y="2191554"/>
            <a:ext cx="10058399" cy="2195395"/>
          </a:xfrm>
          <a:noFill/>
        </p:spPr>
        <p:txBody>
          <a:bodyPr wrap="square" lIns="457200" tIns="0" rIns="182880" bIns="0" anchor="b" anchorCtr="0">
            <a:normAutofit/>
          </a:bodyPr>
          <a:lstStyle>
            <a:lvl1pPr algn="l" defTabSz="932742" rtl="0" eaLnBrk="1" latinLnBrk="0" hangingPunct="1">
              <a:lnSpc>
                <a:spcPct val="90000"/>
              </a:lnSpc>
              <a:spcBef>
                <a:spcPct val="0"/>
              </a:spcBef>
              <a:buNone/>
              <a:defRPr lang="en-US" sz="2800" b="0" kern="1200" cap="none" spc="-50" baseline="0" dirty="0">
                <a:ln w="3175">
                  <a:noFill/>
                </a:ln>
                <a:solidFill>
                  <a:schemeClr val="tx1"/>
                </a:solidFill>
                <a:effectLst/>
                <a:latin typeface="+mj-lt"/>
                <a:ea typeface="+mn-ea"/>
                <a:cs typeface="Segoe UI" pitchFamily="34" charset="0"/>
              </a:defRPr>
            </a:lvl1pPr>
          </a:lstStyle>
          <a:p>
            <a:r>
              <a:rPr lang="en-US" dirty="0"/>
              <a:t>Quote text</a:t>
            </a:r>
          </a:p>
        </p:txBody>
      </p:sp>
      <p:sp>
        <p:nvSpPr>
          <p:cNvPr id="5" name="Text Placeholder 4"/>
          <p:cNvSpPr>
            <a:spLocks noGrp="1"/>
          </p:cNvSpPr>
          <p:nvPr>
            <p:ph type="body" sz="quarter" idx="12" hasCustomPrompt="1"/>
          </p:nvPr>
        </p:nvSpPr>
        <p:spPr>
          <a:xfrm>
            <a:off x="1066801" y="4705389"/>
            <a:ext cx="10056883" cy="338554"/>
          </a:xfrm>
          <a:noFill/>
        </p:spPr>
        <p:txBody>
          <a:bodyPr wrap="square" lIns="457200" tIns="0" rIns="18288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1066801" y="5111789"/>
            <a:ext cx="10056882" cy="338554"/>
          </a:xfrm>
          <a:noFill/>
        </p:spPr>
        <p:txBody>
          <a:bodyPr wrap="square" lIns="457200" tIns="0" rIns="18288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Company or position</a:t>
            </a:r>
          </a:p>
        </p:txBody>
      </p:sp>
      <p:sp>
        <p:nvSpPr>
          <p:cNvPr id="12" name="Rectangle 11">
            <a:extLst>
              <a:ext uri="{FF2B5EF4-FFF2-40B4-BE49-F238E27FC236}">
                <a16:creationId xmlns:a16="http://schemas.microsoft.com/office/drawing/2014/main" id="{B5CAA7F6-8C5E-4C0C-9380-3938313CCE9B}"/>
              </a:ext>
            </a:extLst>
          </p:cNvPr>
          <p:cNvSpPr/>
          <p:nvPr/>
        </p:nvSpPr>
        <p:spPr bwMode="auto">
          <a:xfrm>
            <a:off x="584200" y="866944"/>
            <a:ext cx="1460500" cy="1463040"/>
          </a:xfrm>
          <a:prstGeom prst="rect">
            <a:avLst/>
          </a:prstGeom>
          <a:gradFill>
            <a:gsLst>
              <a:gs pos="1000">
                <a:srgbClr val="50E6FF">
                  <a:alpha val="90000"/>
                </a:srgbClr>
              </a:gs>
              <a:gs pos="100000">
                <a:srgbClr val="D59DFF">
                  <a:alpha val="90000"/>
                </a:srgbClr>
              </a:gs>
            </a:gsLst>
            <a:lin ang="2400000" scaled="0"/>
          </a:gradFill>
          <a:ln>
            <a:noFill/>
            <a:headEnd type="none" w="med" len="med"/>
            <a:tailEnd type="none" w="med" len="med"/>
          </a:ln>
          <a:effectLst>
            <a:outerShdw blurRad="355600" dist="190500" dir="5400000" sx="101000" sy="101000" algn="ctr" rotWithShape="0">
              <a:srgbClr val="000000">
                <a:alpha val="27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4" name="Picture 13">
            <a:extLst>
              <a:ext uri="{FF2B5EF4-FFF2-40B4-BE49-F238E27FC236}">
                <a16:creationId xmlns:a16="http://schemas.microsoft.com/office/drawing/2014/main" id="{0D984DC6-2262-41BA-8742-20A3565F58FA}"/>
              </a:ext>
            </a:extLst>
          </p:cNvPr>
          <p:cNvPicPr>
            <a:picLocks noChangeAspect="1"/>
          </p:cNvPicPr>
          <p:nvPr/>
        </p:nvPicPr>
        <p:blipFill>
          <a:blip r:embed="rId2"/>
          <a:stretch>
            <a:fillRect/>
          </a:stretch>
        </p:blipFill>
        <p:spPr>
          <a:xfrm>
            <a:off x="862537" y="1222206"/>
            <a:ext cx="1079086" cy="969348"/>
          </a:xfrm>
          <a:prstGeom prst="rect">
            <a:avLst/>
          </a:prstGeom>
        </p:spPr>
      </p:pic>
    </p:spTree>
    <p:extLst>
      <p:ext uri="{BB962C8B-B14F-4D97-AF65-F5344CB8AC3E}">
        <p14:creationId xmlns:p14="http://schemas.microsoft.com/office/powerpoint/2010/main" val="29831915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Demo slide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emo slide ocea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Demo slide viole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25722500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Section Title gradient 1">
    <p:bg>
      <p:bgPr>
        <a:gradFill>
          <a:gsLst>
            <a:gs pos="1000">
              <a:srgbClr val="50E6FF"/>
            </a:gs>
            <a:gs pos="99000">
              <a:schemeClr val="accent3"/>
            </a:gs>
          </a:gsLst>
          <a:lin ang="2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509857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Section Title gradient 2">
    <p:bg>
      <p:bgPr>
        <a:gradFill>
          <a:gsLst>
            <a:gs pos="1000">
              <a:srgbClr val="FF9349"/>
            </a:gs>
            <a:gs pos="99000">
              <a:srgbClr val="D83B01"/>
            </a:gs>
          </a:gsLst>
          <a:lin ang="2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title 2">
    <p:bg>
      <p:bgRef idx="1001">
        <a:schemeClr val="bg2"/>
      </p:bgRef>
    </p:bg>
    <p:spTree>
      <p:nvGrpSpPr>
        <p:cNvPr id="1" name=""/>
        <p:cNvGrpSpPr/>
        <p:nvPr/>
      </p:nvGrpSpPr>
      <p:grpSpPr>
        <a:xfrm>
          <a:off x="0" y="0"/>
          <a:ext cx="0" cy="0"/>
          <a:chOff x="0" y="0"/>
          <a:chExt cx="0" cy="0"/>
        </a:xfrm>
      </p:grpSpPr>
      <p:pic>
        <p:nvPicPr>
          <p:cNvPr id="7" name="Dark: Break through barriers">
            <a:extLst>
              <a:ext uri="{FF2B5EF4-FFF2-40B4-BE49-F238E27FC236}">
                <a16:creationId xmlns:a16="http://schemas.microsoft.com/office/drawing/2014/main" id="{DD933C26-17AD-4009-92E5-51D531D61A8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bwMode="ltGray">
          <a:xfrm>
            <a:off x="5693594" y="292101"/>
            <a:ext cx="6271552" cy="6271542"/>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8" name="Picture 7" descr="Graphical user interface&#10;&#10;Description automatically generated with low confidence">
            <a:extLst>
              <a:ext uri="{FF2B5EF4-FFF2-40B4-BE49-F238E27FC236}">
                <a16:creationId xmlns:a16="http://schemas.microsoft.com/office/drawing/2014/main" id="{5FFF0A47-7543-41B6-9868-D5B1EA735187}"/>
              </a:ext>
            </a:extLst>
          </p:cNvPr>
          <p:cNvPicPr>
            <a:picLocks noChangeAspect="1"/>
          </p:cNvPicPr>
          <p:nvPr/>
        </p:nvPicPr>
        <p:blipFill rotWithShape="1">
          <a:blip r:embed="rId3"/>
          <a:srcRect l="8251" t="33298" r="8207" b="32992"/>
          <a:stretch/>
        </p:blipFill>
        <p:spPr bwMode="invGray">
          <a:xfrm>
            <a:off x="584200" y="585788"/>
            <a:ext cx="2855205" cy="289320"/>
          </a:xfrm>
          <a:prstGeom prst="rect">
            <a:avLst/>
          </a:prstGeom>
        </p:spPr>
      </p:pic>
    </p:spTree>
    <p:extLst>
      <p:ext uri="{BB962C8B-B14F-4D97-AF65-F5344CB8AC3E}">
        <p14:creationId xmlns:p14="http://schemas.microsoft.com/office/powerpoint/2010/main" val="38600008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ection Title gradient 3">
    <p:bg>
      <p:bgPr>
        <a:gradFill>
          <a:gsLst>
            <a:gs pos="99000">
              <a:srgbClr val="831490"/>
            </a:gs>
            <a:gs pos="1000">
              <a:srgbClr val="D59DFF"/>
            </a:gs>
          </a:gsLst>
          <a:lin ang="2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Section title graphic 1">
    <p:bg>
      <p:bgRef idx="1001">
        <a:schemeClr val="bg2"/>
      </p:bgRef>
    </p:bg>
    <p:spTree>
      <p:nvGrpSpPr>
        <p:cNvPr id="1" name=""/>
        <p:cNvGrpSpPr/>
        <p:nvPr/>
      </p:nvGrpSpPr>
      <p:grpSpPr>
        <a:xfrm>
          <a:off x="0" y="0"/>
          <a:ext cx="0" cy="0"/>
          <a:chOff x="0" y="0"/>
          <a:chExt cx="0" cy="0"/>
        </a:xfrm>
      </p:grpSpPr>
      <p:pic>
        <p:nvPicPr>
          <p:cNvPr id="7" name="Dark: Create impact faster">
            <a:extLst>
              <a:ext uri="{FF2B5EF4-FFF2-40B4-BE49-F238E27FC236}">
                <a16:creationId xmlns:a16="http://schemas.microsoft.com/office/drawing/2014/main" id="{53BEC10D-83A8-4649-88F8-525050193CAD}"/>
              </a:ext>
            </a:extLst>
          </p:cNvPr>
          <p:cNvPicPr>
            <a:picLocks noChangeAspect="1"/>
          </p:cNvPicPr>
          <p:nvPr/>
        </p:nvPicPr>
        <p:blipFill rotWithShape="1">
          <a:blip r:embed="rId2">
            <a:extLst>
              <a:ext uri="{28A0092B-C50C-407E-A947-70E740481C1C}">
                <a14:useLocalDpi xmlns:a14="http://schemas.microsoft.com/office/drawing/2010/main" val="0"/>
              </a:ext>
            </a:extLst>
          </a:blip>
          <a:srcRect l="6919" t="25380" r="45026" b="35480"/>
          <a:stretch/>
        </p:blipFill>
        <p:spPr bwMode="ltGray">
          <a:xfrm>
            <a:off x="3771901" y="0"/>
            <a:ext cx="8420100" cy="6858000"/>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942698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Section title graphic 2">
    <p:bg>
      <p:bgRef idx="1001">
        <a:schemeClr val="bg2"/>
      </p:bgRef>
    </p:bg>
    <p:spTree>
      <p:nvGrpSpPr>
        <p:cNvPr id="1" name=""/>
        <p:cNvGrpSpPr/>
        <p:nvPr/>
      </p:nvGrpSpPr>
      <p:grpSpPr>
        <a:xfrm>
          <a:off x="0" y="0"/>
          <a:ext cx="0" cy="0"/>
          <a:chOff x="0" y="0"/>
          <a:chExt cx="0" cy="0"/>
        </a:xfrm>
      </p:grpSpPr>
      <p:pic>
        <p:nvPicPr>
          <p:cNvPr id="4" name="Dark: Break through barriers">
            <a:extLst>
              <a:ext uri="{FF2B5EF4-FFF2-40B4-BE49-F238E27FC236}">
                <a16:creationId xmlns:a16="http://schemas.microsoft.com/office/drawing/2014/main" id="{AE01FB6F-69FB-4C55-8F77-47A913335DBD}"/>
              </a:ext>
            </a:extLst>
          </p:cNvPr>
          <p:cNvPicPr>
            <a:picLocks noChangeAspect="1"/>
          </p:cNvPicPr>
          <p:nvPr/>
        </p:nvPicPr>
        <p:blipFill rotWithShape="1">
          <a:blip r:embed="rId2">
            <a:extLst>
              <a:ext uri="{28A0092B-C50C-407E-A947-70E740481C1C}">
                <a14:useLocalDpi xmlns:a14="http://schemas.microsoft.com/office/drawing/2010/main" val="0"/>
              </a:ext>
            </a:extLst>
          </a:blip>
          <a:srcRect l="-12458" t="41245" r="41127" b="18630"/>
          <a:stretch/>
        </p:blipFill>
        <p:spPr bwMode="ltGray">
          <a:xfrm>
            <a:off x="0" y="-1"/>
            <a:ext cx="12192001"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705513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Section title graphic 3">
    <p:bg>
      <p:bgRef idx="1001">
        <a:schemeClr val="bg2"/>
      </p:bgRef>
    </p:bg>
    <p:spTree>
      <p:nvGrpSpPr>
        <p:cNvPr id="1" name=""/>
        <p:cNvGrpSpPr/>
        <p:nvPr/>
      </p:nvGrpSpPr>
      <p:grpSpPr>
        <a:xfrm>
          <a:off x="0" y="0"/>
          <a:ext cx="0" cy="0"/>
          <a:chOff x="0" y="0"/>
          <a:chExt cx="0" cy="0"/>
        </a:xfrm>
      </p:grpSpPr>
      <p:pic>
        <p:nvPicPr>
          <p:cNvPr id="5" name="Dark: Adapt to anything">
            <a:extLst>
              <a:ext uri="{FF2B5EF4-FFF2-40B4-BE49-F238E27FC236}">
                <a16:creationId xmlns:a16="http://schemas.microsoft.com/office/drawing/2014/main" id="{C01D04A8-6185-4D88-82A2-8E8101A916D9}"/>
              </a:ext>
            </a:extLst>
          </p:cNvPr>
          <p:cNvPicPr>
            <a:picLocks noChangeAspect="1"/>
          </p:cNvPicPr>
          <p:nvPr/>
        </p:nvPicPr>
        <p:blipFill rotWithShape="1">
          <a:blip r:embed="rId2">
            <a:extLst>
              <a:ext uri="{28A0092B-C50C-407E-A947-70E740481C1C}">
                <a14:useLocalDpi xmlns:a14="http://schemas.microsoft.com/office/drawing/2010/main" val="0"/>
              </a:ext>
            </a:extLst>
          </a:blip>
          <a:srcRect l="2611" t="18783" r="47913" b="31741"/>
          <a:stretch/>
        </p:blipFill>
        <p:spPr bwMode="ltGray">
          <a:xfrm>
            <a:off x="5334001" y="-1"/>
            <a:ext cx="6858000"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7817609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Section title graphic 4">
    <p:bg>
      <p:bgRef idx="1001">
        <a:schemeClr val="bg2"/>
      </p:bgRef>
    </p:bg>
    <p:spTree>
      <p:nvGrpSpPr>
        <p:cNvPr id="1" name=""/>
        <p:cNvGrpSpPr/>
        <p:nvPr/>
      </p:nvGrpSpPr>
      <p:grpSpPr>
        <a:xfrm>
          <a:off x="0" y="0"/>
          <a:ext cx="0" cy="0"/>
          <a:chOff x="0" y="0"/>
          <a:chExt cx="0" cy="0"/>
        </a:xfrm>
      </p:grpSpPr>
      <p:pic>
        <p:nvPicPr>
          <p:cNvPr id="4" name="Dark: Innovate everywhere">
            <a:extLst>
              <a:ext uri="{FF2B5EF4-FFF2-40B4-BE49-F238E27FC236}">
                <a16:creationId xmlns:a16="http://schemas.microsoft.com/office/drawing/2014/main" id="{4EAC99E1-B968-408B-9767-C938059B736D}"/>
              </a:ext>
            </a:extLst>
          </p:cNvPr>
          <p:cNvPicPr>
            <a:picLocks noChangeAspect="1"/>
          </p:cNvPicPr>
          <p:nvPr/>
        </p:nvPicPr>
        <p:blipFill rotWithShape="1">
          <a:blip r:embed="rId2">
            <a:extLst>
              <a:ext uri="{28A0092B-C50C-407E-A947-70E740481C1C}">
                <a14:useLocalDpi xmlns:a14="http://schemas.microsoft.com/office/drawing/2010/main" val="0"/>
              </a:ext>
            </a:extLst>
          </a:blip>
          <a:srcRect l="-30347" t="14647" r="41253" b="35235"/>
          <a:stretch/>
        </p:blipFill>
        <p:spPr bwMode="ltGray">
          <a:xfrm>
            <a:off x="0" y="-1"/>
            <a:ext cx="12192000"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827387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Screenshot">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10198-B250-44FD-9AC7-BA0E6E23B5C1}"/>
              </a:ext>
            </a:extLst>
          </p:cNvPr>
          <p:cNvSpPr>
            <a:spLocks noGrp="1"/>
          </p:cNvSpPr>
          <p:nvPr>
            <p:ph type="title"/>
          </p:nvPr>
        </p:nvSpPr>
        <p:spPr>
          <a:xfrm>
            <a:off x="588263" y="457200"/>
            <a:ext cx="3856737" cy="553998"/>
          </a:xfrm>
        </p:spPr>
        <p:txBody>
          <a:bodyPr/>
          <a:lstStyle/>
          <a:p>
            <a:r>
              <a:rPr lang="en-US"/>
              <a:t>Click to edit Master title style</a:t>
            </a:r>
            <a:endParaRPr lang="en-US" dirty="0"/>
          </a:p>
        </p:txBody>
      </p:sp>
      <p:sp>
        <p:nvSpPr>
          <p:cNvPr id="14" name="Text Placeholder 13">
            <a:extLst>
              <a:ext uri="{FF2B5EF4-FFF2-40B4-BE49-F238E27FC236}">
                <a16:creationId xmlns:a16="http://schemas.microsoft.com/office/drawing/2014/main" id="{6F25D0DC-756F-45C2-A98F-05B75941978C}"/>
              </a:ext>
            </a:extLst>
          </p:cNvPr>
          <p:cNvSpPr>
            <a:spLocks noGrp="1"/>
          </p:cNvSpPr>
          <p:nvPr>
            <p:ph type="body" sz="quarter" idx="11"/>
          </p:nvPr>
        </p:nvSpPr>
        <p:spPr>
          <a:xfrm>
            <a:off x="588263" y="2395538"/>
            <a:ext cx="3856737" cy="861774"/>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Content Placeholder 4">
            <a:extLst>
              <a:ext uri="{FF2B5EF4-FFF2-40B4-BE49-F238E27FC236}">
                <a16:creationId xmlns:a16="http://schemas.microsoft.com/office/drawing/2014/main" id="{A111676F-0A7B-49C1-8A96-1063E1813997}"/>
              </a:ext>
            </a:extLst>
          </p:cNvPr>
          <p:cNvSpPr>
            <a:spLocks noGrp="1"/>
          </p:cNvSpPr>
          <p:nvPr>
            <p:ph sz="quarter" idx="12" hasCustomPrompt="1"/>
          </p:nvPr>
        </p:nvSpPr>
        <p:spPr>
          <a:xfrm>
            <a:off x="5202937" y="1464400"/>
            <a:ext cx="6989063" cy="3929199"/>
          </a:xfrm>
          <a:prstGeom prst="roundRect">
            <a:avLst>
              <a:gd name="adj" fmla="val 0"/>
            </a:avLst>
          </a:prstGeom>
          <a:blipFill>
            <a:blip r:embed="rId2"/>
            <a:stretch>
              <a:fillRect/>
            </a:stretch>
          </a:blipFill>
          <a:ln w="381000">
            <a:solidFill>
              <a:schemeClr val="tx1"/>
            </a:solidFill>
          </a:ln>
          <a:effectLst>
            <a:outerShdw blurRad="254000" dist="292100" dir="2700000" sx="101000" sy="101000" algn="ctr" rotWithShape="0">
              <a:srgbClr val="000000">
                <a:alpha val="15000"/>
              </a:srgbClr>
            </a:outerShdw>
          </a:effectLst>
        </p:spPr>
        <p:txBody>
          <a:bodyPr tIns="2377440"/>
          <a:lstStyle>
            <a:lvl1pPr marL="0" indent="0">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dirty="0"/>
              <a:t>Drag &amp; drop your photo here </a:t>
            </a:r>
            <a:br>
              <a:rPr lang="en-US" dirty="0"/>
            </a:br>
            <a:r>
              <a:rPr lang="en-US" dirty="0"/>
              <a:t>or click or tap icon below </a:t>
            </a:r>
            <a:br>
              <a:rPr lang="en-US" dirty="0"/>
            </a:br>
            <a:r>
              <a:rPr lang="en-US" dirty="0"/>
              <a:t>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dirty="0"/>
          </a:p>
        </p:txBody>
      </p:sp>
    </p:spTree>
    <p:extLst>
      <p:ext uri="{BB962C8B-B14F-4D97-AF65-F5344CB8AC3E}">
        <p14:creationId xmlns:p14="http://schemas.microsoft.com/office/powerpoint/2010/main" val="39480249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Mobile Screenshot">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10198-B250-44FD-9AC7-BA0E6E23B5C1}"/>
              </a:ext>
            </a:extLst>
          </p:cNvPr>
          <p:cNvSpPr>
            <a:spLocks noGrp="1"/>
          </p:cNvSpPr>
          <p:nvPr>
            <p:ph type="title"/>
          </p:nvPr>
        </p:nvSpPr>
        <p:spPr>
          <a:xfrm>
            <a:off x="588263" y="457200"/>
            <a:ext cx="3856737" cy="553998"/>
          </a:xfrm>
        </p:spPr>
        <p:txBody>
          <a:bodyPr/>
          <a:lstStyle/>
          <a:p>
            <a:r>
              <a:rPr lang="en-US"/>
              <a:t>Click to edit Master title style</a:t>
            </a:r>
            <a:endParaRPr lang="en-US" dirty="0"/>
          </a:p>
        </p:txBody>
      </p:sp>
      <p:sp>
        <p:nvSpPr>
          <p:cNvPr id="14" name="Text Placeholder 13">
            <a:extLst>
              <a:ext uri="{FF2B5EF4-FFF2-40B4-BE49-F238E27FC236}">
                <a16:creationId xmlns:a16="http://schemas.microsoft.com/office/drawing/2014/main" id="{6F25D0DC-756F-45C2-A98F-05B75941978C}"/>
              </a:ext>
            </a:extLst>
          </p:cNvPr>
          <p:cNvSpPr>
            <a:spLocks noGrp="1"/>
          </p:cNvSpPr>
          <p:nvPr>
            <p:ph type="body" sz="quarter" idx="11"/>
          </p:nvPr>
        </p:nvSpPr>
        <p:spPr>
          <a:xfrm>
            <a:off x="588263" y="2395538"/>
            <a:ext cx="3856737" cy="861774"/>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Content Placeholder 4">
            <a:extLst>
              <a:ext uri="{FF2B5EF4-FFF2-40B4-BE49-F238E27FC236}">
                <a16:creationId xmlns:a16="http://schemas.microsoft.com/office/drawing/2014/main" id="{A111676F-0A7B-49C1-8A96-1063E1813997}"/>
              </a:ext>
            </a:extLst>
          </p:cNvPr>
          <p:cNvSpPr>
            <a:spLocks noGrp="1"/>
          </p:cNvSpPr>
          <p:nvPr>
            <p:ph sz="quarter" idx="12" hasCustomPrompt="1"/>
          </p:nvPr>
        </p:nvSpPr>
        <p:spPr>
          <a:xfrm>
            <a:off x="7713894" y="585216"/>
            <a:ext cx="2625967" cy="5687568"/>
          </a:xfrm>
          <a:prstGeom prst="roundRect">
            <a:avLst>
              <a:gd name="adj" fmla="val 8222"/>
            </a:avLst>
          </a:prstGeom>
          <a:blipFill>
            <a:blip r:embed="rId2"/>
            <a:stretch>
              <a:fillRect/>
            </a:stretch>
          </a:blipFill>
          <a:ln w="241300">
            <a:solidFill>
              <a:schemeClr val="tx1"/>
            </a:solidFill>
          </a:ln>
          <a:effectLst>
            <a:outerShdw blurRad="254000" dist="292100" dir="2700000" sx="101000" sy="101000" algn="ctr" rotWithShape="0">
              <a:srgbClr val="000000">
                <a:alpha val="15000"/>
              </a:srgbClr>
            </a:outerShdw>
          </a:effectLst>
        </p:spPr>
        <p:txBody>
          <a:bodyPr tIns="1463040" bIns="0" anchor="ctr" anchorCtr="0"/>
          <a:lstStyle>
            <a:lvl1pPr marL="0" indent="0" algn="ctr">
              <a:buNone/>
              <a:defRPr lang="en-US" sz="1100" b="1" kern="1200" spc="0" baseline="0" dirty="0">
                <a:solidFill>
                  <a:schemeClr val="bg1"/>
                </a:solidFill>
                <a:latin typeface="+mn-lt"/>
                <a:ea typeface="+mn-ea"/>
                <a:cs typeface="Segoe UI" panose="020B0502040204020203" pitchFamily="34" charset="0"/>
              </a:defRPr>
            </a:lvl1pPr>
          </a:lstStyle>
          <a:p>
            <a:pPr marL="285750" marR="0" lvl="0" indent="-285750" algn="ctr" defTabSz="932742" rtl="0" eaLnBrk="1" fontAlgn="auto" latinLnBrk="0" hangingPunct="1">
              <a:lnSpc>
                <a:spcPct val="100000"/>
              </a:lnSpc>
              <a:spcBef>
                <a:spcPct val="20000"/>
              </a:spcBef>
              <a:spcAft>
                <a:spcPts val="0"/>
              </a:spcAft>
              <a:buClrTx/>
              <a:buSzPct val="90000"/>
              <a:tabLst/>
            </a:pPr>
            <a:r>
              <a:rPr lang="en-US" dirty="0"/>
              <a:t>Drag &amp; drop your photo here </a:t>
            </a:r>
            <a:br>
              <a:rPr lang="en-US" dirty="0"/>
            </a:br>
            <a:r>
              <a:rPr lang="en-US" dirty="0"/>
              <a:t>or click or tap icon below </a:t>
            </a:r>
            <a:br>
              <a:rPr lang="en-US" dirty="0"/>
            </a:br>
            <a:r>
              <a:rPr lang="en-US" dirty="0"/>
              <a:t>to insert</a:t>
            </a:r>
          </a:p>
          <a:p>
            <a:pPr marL="285750" marR="0" lvl="0" indent="-285750" algn="ctr" defTabSz="932742" rtl="0" eaLnBrk="1" fontAlgn="auto" latinLnBrk="0" hangingPunct="1">
              <a:lnSpc>
                <a:spcPct val="100000"/>
              </a:lnSpc>
              <a:spcBef>
                <a:spcPct val="20000"/>
              </a:spcBef>
              <a:spcAft>
                <a:spcPts val="0"/>
              </a:spcAft>
              <a:buClrTx/>
              <a:buSzPct val="90000"/>
              <a:tabLst/>
            </a:pPr>
            <a:endParaRPr lang="en-US" dirty="0"/>
          </a:p>
        </p:txBody>
      </p:sp>
    </p:spTree>
    <p:extLst>
      <p:ext uri="{BB962C8B-B14F-4D97-AF65-F5344CB8AC3E}">
        <p14:creationId xmlns:p14="http://schemas.microsoft.com/office/powerpoint/2010/main" val="6566892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hank you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Thank you</a:t>
            </a:r>
          </a:p>
        </p:txBody>
      </p:sp>
    </p:spTree>
    <p:extLst>
      <p:ext uri="{BB962C8B-B14F-4D97-AF65-F5344CB8AC3E}">
        <p14:creationId xmlns:p14="http://schemas.microsoft.com/office/powerpoint/2010/main" val="23828141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ark title 3">
    <p:bg>
      <p:bgRef idx="1001">
        <a:schemeClr val="bg2"/>
      </p:bgRef>
    </p:bg>
    <p:spTree>
      <p:nvGrpSpPr>
        <p:cNvPr id="1" name=""/>
        <p:cNvGrpSpPr/>
        <p:nvPr/>
      </p:nvGrpSpPr>
      <p:grpSpPr>
        <a:xfrm>
          <a:off x="0" y="0"/>
          <a:ext cx="0" cy="0"/>
          <a:chOff x="0" y="0"/>
          <a:chExt cx="0" cy="0"/>
        </a:xfrm>
      </p:grpSpPr>
      <p:pic>
        <p:nvPicPr>
          <p:cNvPr id="8" name="Dark: Adapt to anything">
            <a:extLst>
              <a:ext uri="{FF2B5EF4-FFF2-40B4-BE49-F238E27FC236}">
                <a16:creationId xmlns:a16="http://schemas.microsoft.com/office/drawing/2014/main" id="{994EB93C-6F19-49E9-A6E6-6858355E513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bwMode="ltGray">
          <a:xfrm>
            <a:off x="5854695" y="152401"/>
            <a:ext cx="6347416" cy="6347406"/>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6" name="Picture 5" descr="Graphical user interface&#10;&#10;Description automatically generated with low confidence">
            <a:extLst>
              <a:ext uri="{FF2B5EF4-FFF2-40B4-BE49-F238E27FC236}">
                <a16:creationId xmlns:a16="http://schemas.microsoft.com/office/drawing/2014/main" id="{80DE0B83-1A11-4323-B03A-220D262F53C9}"/>
              </a:ext>
            </a:extLst>
          </p:cNvPr>
          <p:cNvPicPr>
            <a:picLocks noChangeAspect="1"/>
          </p:cNvPicPr>
          <p:nvPr/>
        </p:nvPicPr>
        <p:blipFill rotWithShape="1">
          <a:blip r:embed="rId3"/>
          <a:srcRect l="8251" t="33298" r="8207" b="32992"/>
          <a:stretch/>
        </p:blipFill>
        <p:spPr bwMode="invGray">
          <a:xfrm>
            <a:off x="584200" y="585788"/>
            <a:ext cx="2855205" cy="289320"/>
          </a:xfrm>
          <a:prstGeom prst="rect">
            <a:avLst/>
          </a:prstGeom>
        </p:spPr>
      </p:pic>
    </p:spTree>
    <p:extLst>
      <p:ext uri="{BB962C8B-B14F-4D97-AF65-F5344CB8AC3E}">
        <p14:creationId xmlns:p14="http://schemas.microsoft.com/office/powerpoint/2010/main" val="36406002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hank you photo">
    <p:bg>
      <p:bgPr>
        <a:solidFill>
          <a:srgbClr val="EAE4D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1740142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Closing logo slide">
    <p:bg>
      <p:bgPr>
        <a:solidFill>
          <a:srgbClr val="EAE4DC"/>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Picture 4" descr="Logo&#10;&#10;Description automatically generated with medium confidence">
            <a:extLst>
              <a:ext uri="{FF2B5EF4-FFF2-40B4-BE49-F238E27FC236}">
                <a16:creationId xmlns:a16="http://schemas.microsoft.com/office/drawing/2014/main" id="{4E695B53-CE74-45F5-B29D-B6E72D9A8E31}"/>
              </a:ext>
            </a:extLst>
          </p:cNvPr>
          <p:cNvPicPr>
            <a:picLocks noChangeAspect="1"/>
          </p:cNvPicPr>
          <p:nvPr/>
        </p:nvPicPr>
        <p:blipFill rotWithShape="1">
          <a:blip r:embed="rId2"/>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5FDDF-F324-1A4D-9336-3455385853CD}"/>
              </a:ext>
            </a:extLst>
          </p:cNvPr>
          <p:cNvSpPr>
            <a:spLocks noGrp="1"/>
          </p:cNvSpPr>
          <p:nvPr>
            <p:ph type="title" hasCustomPrompt="1"/>
          </p:nvPr>
        </p:nvSpPr>
        <p:spPr>
          <a:xfrm>
            <a:off x="838200" y="457200"/>
            <a:ext cx="10515600" cy="1233488"/>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20C169E4-ABD3-924D-A394-F0CFA952E8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B800E8-6030-E94C-BF71-3A1CCC5F720A}"/>
              </a:ext>
            </a:extLst>
          </p:cNvPr>
          <p:cNvSpPr>
            <a:spLocks noGrp="1"/>
          </p:cNvSpPr>
          <p:nvPr>
            <p:ph type="dt" sz="half" idx="10"/>
          </p:nvPr>
        </p:nvSpPr>
        <p:spPr/>
        <p:txBody>
          <a:bodyPr/>
          <a:lstStyle/>
          <a:p>
            <a:fld id="{867559FA-2A0A-F34F-AF4C-C7F9D6B8B11F}" type="datetimeFigureOut">
              <a:rPr lang="en-US" smtClean="0"/>
              <a:t>10/5/2022</a:t>
            </a:fld>
            <a:endParaRPr lang="en-US"/>
          </a:p>
        </p:txBody>
      </p:sp>
      <p:sp>
        <p:nvSpPr>
          <p:cNvPr id="5" name="Footer Placeholder 4">
            <a:extLst>
              <a:ext uri="{FF2B5EF4-FFF2-40B4-BE49-F238E27FC236}">
                <a16:creationId xmlns:a16="http://schemas.microsoft.com/office/drawing/2014/main" id="{E185AFFC-2F64-D043-918A-3A7AB259244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B41164D-6F4C-4C4C-BA83-F0D7A16CE6D0}"/>
              </a:ext>
            </a:extLst>
          </p:cNvPr>
          <p:cNvSpPr>
            <a:spLocks noGrp="1"/>
          </p:cNvSpPr>
          <p:nvPr>
            <p:ph type="sldNum" sz="quarter" idx="12"/>
          </p:nvPr>
        </p:nvSpPr>
        <p:spPr/>
        <p:txBody>
          <a:bodyPr/>
          <a:lstStyle/>
          <a:p>
            <a:fld id="{0D37D404-0F36-364B-A315-CC51279A2806}" type="slidenum">
              <a:rPr lang="en-US" smtClean="0"/>
              <a:t>‹#›</a:t>
            </a:fld>
            <a:endParaRPr lang="en-US"/>
          </a:p>
        </p:txBody>
      </p:sp>
    </p:spTree>
    <p:extLst>
      <p:ext uri="{BB962C8B-B14F-4D97-AF65-F5344CB8AC3E}">
        <p14:creationId xmlns:p14="http://schemas.microsoft.com/office/powerpoint/2010/main" val="17439116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51A6A-F151-EE4C-B83B-933B1338D3CE}"/>
              </a:ext>
            </a:extLst>
          </p:cNvPr>
          <p:cNvSpPr>
            <a:spLocks noGrp="1"/>
          </p:cNvSpPr>
          <p:nvPr>
            <p:ph type="title" hasCustomPrompt="1"/>
          </p:nvPr>
        </p:nvSpPr>
        <p:spPr>
          <a:xfrm>
            <a:off x="839788" y="457200"/>
            <a:ext cx="10515600" cy="1233488"/>
          </a:xfrm>
        </p:spPr>
        <p:txBody>
          <a:bodyPr/>
          <a:lstStyle/>
          <a:p>
            <a:r>
              <a:rPr lang="en-US"/>
              <a:t>CLICK TO EDIT MASTER TITLE STYLE</a:t>
            </a:r>
          </a:p>
        </p:txBody>
      </p:sp>
      <p:sp>
        <p:nvSpPr>
          <p:cNvPr id="3" name="Text Placeholder 2">
            <a:extLst>
              <a:ext uri="{FF2B5EF4-FFF2-40B4-BE49-F238E27FC236}">
                <a16:creationId xmlns:a16="http://schemas.microsoft.com/office/drawing/2014/main" id="{45F6613C-918D-CA49-A08A-FAAF73285E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ABBC6D-9DE1-3F42-805D-0AC21368D43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FAF3757-D228-4441-878E-CAF0ECD61D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E98BB9-F46D-6E44-9F3A-714BDEA0684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58106-6BB7-D14C-A30F-06611296CB81}"/>
              </a:ext>
            </a:extLst>
          </p:cNvPr>
          <p:cNvSpPr>
            <a:spLocks noGrp="1"/>
          </p:cNvSpPr>
          <p:nvPr>
            <p:ph type="dt" sz="half" idx="10"/>
          </p:nvPr>
        </p:nvSpPr>
        <p:spPr/>
        <p:txBody>
          <a:bodyPr/>
          <a:lstStyle/>
          <a:p>
            <a:fld id="{867559FA-2A0A-F34F-AF4C-C7F9D6B8B11F}" type="datetimeFigureOut">
              <a:rPr lang="en-US" smtClean="0"/>
              <a:t>10/5/2022</a:t>
            </a:fld>
            <a:endParaRPr lang="en-US"/>
          </a:p>
        </p:txBody>
      </p:sp>
      <p:sp>
        <p:nvSpPr>
          <p:cNvPr id="8" name="Footer Placeholder 7">
            <a:extLst>
              <a:ext uri="{FF2B5EF4-FFF2-40B4-BE49-F238E27FC236}">
                <a16:creationId xmlns:a16="http://schemas.microsoft.com/office/drawing/2014/main" id="{BEAE84C1-2C4F-9042-A3BA-873DE7E7646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F9BE38F-4E3E-E54E-A205-908F9C25F5B0}"/>
              </a:ext>
            </a:extLst>
          </p:cNvPr>
          <p:cNvSpPr>
            <a:spLocks noGrp="1"/>
          </p:cNvSpPr>
          <p:nvPr>
            <p:ph type="sldNum" sz="quarter" idx="12"/>
          </p:nvPr>
        </p:nvSpPr>
        <p:spPr/>
        <p:txBody>
          <a:bodyPr/>
          <a:lstStyle/>
          <a:p>
            <a:fld id="{0D37D404-0F36-364B-A315-CC51279A2806}" type="slidenum">
              <a:rPr lang="en-US" smtClean="0"/>
              <a:t>‹#›</a:t>
            </a:fld>
            <a:endParaRPr lang="en-US"/>
          </a:p>
        </p:txBody>
      </p:sp>
    </p:spTree>
    <p:extLst>
      <p:ext uri="{BB962C8B-B14F-4D97-AF65-F5344CB8AC3E}">
        <p14:creationId xmlns:p14="http://schemas.microsoft.com/office/powerpoint/2010/main" val="9610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ark titl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6" name="Picture 5" descr="Graphical user interface&#10;&#10;Description automatically generated with low confidence">
            <a:extLst>
              <a:ext uri="{FF2B5EF4-FFF2-40B4-BE49-F238E27FC236}">
                <a16:creationId xmlns:a16="http://schemas.microsoft.com/office/drawing/2014/main" id="{80DE0B83-1A11-4323-B03A-220D262F53C9}"/>
              </a:ext>
            </a:extLst>
          </p:cNvPr>
          <p:cNvPicPr>
            <a:picLocks noChangeAspect="1"/>
          </p:cNvPicPr>
          <p:nvPr/>
        </p:nvPicPr>
        <p:blipFill rotWithShape="1">
          <a:blip r:embed="rId2"/>
          <a:srcRect l="8251" t="33298" r="8207" b="32992"/>
          <a:stretch/>
        </p:blipFill>
        <p:spPr bwMode="invGray">
          <a:xfrm>
            <a:off x="584200" y="585788"/>
            <a:ext cx="2855205" cy="289320"/>
          </a:xfrm>
          <a:prstGeom prst="rect">
            <a:avLst/>
          </a:prstGeom>
        </p:spPr>
      </p:pic>
      <p:pic>
        <p:nvPicPr>
          <p:cNvPr id="7" name="Dark:">
            <a:extLst>
              <a:ext uri="{FF2B5EF4-FFF2-40B4-BE49-F238E27FC236}">
                <a16:creationId xmlns:a16="http://schemas.microsoft.com/office/drawing/2014/main" id="{7D8593D0-D7C9-4321-A0F9-23E7597E2F4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ltGray">
          <a:xfrm>
            <a:off x="5453615" y="50801"/>
            <a:ext cx="6597966" cy="6597956"/>
          </a:xfrm>
          <a:prstGeom prst="rect">
            <a:avLst/>
          </a:prstGeom>
        </p:spPr>
      </p:pic>
    </p:spTree>
    <p:extLst>
      <p:ext uri="{BB962C8B-B14F-4D97-AF65-F5344CB8AC3E}">
        <p14:creationId xmlns:p14="http://schemas.microsoft.com/office/powerpoint/2010/main" val="37698433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 Title square photo placeholder">
    <p:bg>
      <p:bgPr>
        <a:solidFill>
          <a:srgbClr val="EAE4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1D9633D-0250-45DF-8C52-8A5F894D7FA7}"/>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pic>
        <p:nvPicPr>
          <p:cNvPr id="6" name="Picture 5" descr="Logo&#10;&#10;Description automatically generated with medium confidence">
            <a:extLst>
              <a:ext uri="{FF2B5EF4-FFF2-40B4-BE49-F238E27FC236}">
                <a16:creationId xmlns:a16="http://schemas.microsoft.com/office/drawing/2014/main" id="{D9214802-33BD-472E-84C0-CBCD65AD4E6E}"/>
              </a:ext>
            </a:extLst>
          </p:cNvPr>
          <p:cNvPicPr>
            <a:picLocks noChangeAspect="1"/>
          </p:cNvPicPr>
          <p:nvPr/>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35392026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image" Target="../media/image1.emf"/><Relationship Id="rId7" Type="http://schemas.openxmlformats.org/officeDocument/2006/relationships/slideLayout" Target="../slideLayouts/slideLayout7.xml"/><Relationship Id="rId71"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76"/>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5189" r:id="rId1"/>
    <p:sldLayoutId id="2147485215" r:id="rId2"/>
    <p:sldLayoutId id="2147485216" r:id="rId3"/>
    <p:sldLayoutId id="2147485227" r:id="rId4"/>
    <p:sldLayoutId id="2147485218" r:id="rId5"/>
    <p:sldLayoutId id="2147485219" r:id="rId6"/>
    <p:sldLayoutId id="2147485220" r:id="rId7"/>
    <p:sldLayoutId id="2147485228" r:id="rId8"/>
    <p:sldLayoutId id="2147485190" r:id="rId9"/>
    <p:sldLayoutId id="2147484610" r:id="rId10"/>
    <p:sldLayoutId id="2147485203" r:id="rId11"/>
    <p:sldLayoutId id="2147485202" r:id="rId12"/>
    <p:sldLayoutId id="2147484710" r:id="rId13"/>
    <p:sldLayoutId id="2147484240" r:id="rId14"/>
    <p:sldLayoutId id="2147484910" r:id="rId15"/>
    <p:sldLayoutId id="2147484911" r:id="rId16"/>
    <p:sldLayoutId id="2147485050" r:id="rId17"/>
    <p:sldLayoutId id="2147485165" r:id="rId18"/>
    <p:sldLayoutId id="2147484941" r:id="rId19"/>
    <p:sldLayoutId id="2147484942" r:id="rId20"/>
    <p:sldLayoutId id="2147485162" r:id="rId21"/>
    <p:sldLayoutId id="2147484639" r:id="rId22"/>
    <p:sldLayoutId id="2147484943" r:id="rId23"/>
    <p:sldLayoutId id="2147484603" r:id="rId24"/>
    <p:sldLayoutId id="2147484833" r:id="rId25"/>
    <p:sldLayoutId id="2147484834" r:id="rId26"/>
    <p:sldLayoutId id="2147484835" r:id="rId27"/>
    <p:sldLayoutId id="2147484922" r:id="rId28"/>
    <p:sldLayoutId id="2147484923" r:id="rId29"/>
    <p:sldLayoutId id="2147484924" r:id="rId30"/>
    <p:sldLayoutId id="2147484839" r:id="rId31"/>
    <p:sldLayoutId id="2147484840" r:id="rId32"/>
    <p:sldLayoutId id="2147484841" r:id="rId33"/>
    <p:sldLayoutId id="2147484842" r:id="rId34"/>
    <p:sldLayoutId id="2147484843" r:id="rId35"/>
    <p:sldLayoutId id="2147484938" r:id="rId36"/>
    <p:sldLayoutId id="2147484939" r:id="rId37"/>
    <p:sldLayoutId id="2147484940" r:id="rId38"/>
    <p:sldLayoutId id="2147485161" r:id="rId39"/>
    <p:sldLayoutId id="2147485152" r:id="rId40"/>
    <p:sldLayoutId id="2147485153" r:id="rId41"/>
    <p:sldLayoutId id="2147485154" r:id="rId42"/>
    <p:sldLayoutId id="2147484944" r:id="rId43"/>
    <p:sldLayoutId id="2147484945" r:id="rId44"/>
    <p:sldLayoutId id="2147485137" r:id="rId45"/>
    <p:sldLayoutId id="2147485138" r:id="rId46"/>
    <p:sldLayoutId id="2147485139" r:id="rId47"/>
    <p:sldLayoutId id="2147485140" r:id="rId48"/>
    <p:sldLayoutId id="2147485141" r:id="rId49"/>
    <p:sldLayoutId id="2147485142" r:id="rId50"/>
    <p:sldLayoutId id="2147485212" r:id="rId51"/>
    <p:sldLayoutId id="2147485213" r:id="rId52"/>
    <p:sldLayoutId id="2147485214" r:id="rId53"/>
    <p:sldLayoutId id="2147485224" r:id="rId54"/>
    <p:sldLayoutId id="2147484249" r:id="rId55"/>
    <p:sldLayoutId id="2147484640" r:id="rId56"/>
    <p:sldLayoutId id="2147485198" r:id="rId57"/>
    <p:sldLayoutId id="2147485199" r:id="rId58"/>
    <p:sldLayoutId id="2147484583" r:id="rId59"/>
    <p:sldLayoutId id="2147484584" r:id="rId60"/>
    <p:sldLayoutId id="2147485206" r:id="rId61"/>
    <p:sldLayoutId id="2147485222" r:id="rId62"/>
    <p:sldLayoutId id="2147485223" r:id="rId63"/>
    <p:sldLayoutId id="2147485226" r:id="rId64"/>
    <p:sldLayoutId id="2147485225" r:id="rId65"/>
    <p:sldLayoutId id="2147485229" r:id="rId66"/>
    <p:sldLayoutId id="2147484671" r:id="rId67"/>
    <p:sldLayoutId id="2147484673" r:id="rId68"/>
    <p:sldLayoutId id="2147485204" r:id="rId69"/>
    <p:sldLayoutId id="2147485205" r:id="rId70"/>
    <p:sldLayoutId id="2147484299" r:id="rId71"/>
    <p:sldLayoutId id="2147484263" r:id="rId72"/>
    <p:sldLayoutId id="2147485230" r:id="rId73"/>
    <p:sldLayoutId id="2147485231" r:id="rId7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hyperlink" Target="https://community.dynamics.com/365/supply-chain-management/f/dynamics-365-supply-chain-management-forum?pifragment-104742=0&amp;category=Planning" TargetMode="External"/><Relationship Id="rId2" Type="http://schemas.openxmlformats.org/officeDocument/2006/relationships/hyperlink" Target="https://www.yammer.com/dynamicsaxfeedbackprograms/#/threads/inGroup?type=in_group&amp;feedId=17348655" TargetMode="External"/><Relationship Id="rId1" Type="http://schemas.openxmlformats.org/officeDocument/2006/relationships/slideLayout" Target="../slideLayouts/slideLayout13.xml"/><Relationship Id="rId5" Type="http://schemas.openxmlformats.org/officeDocument/2006/relationships/hyperlink" Target="https://learn.microsoft.com/en-us/dynamics365/supply-chain/master-planning/new-master-planning-engine" TargetMode="External"/><Relationship Id="rId4" Type="http://schemas.openxmlformats.org/officeDocument/2006/relationships/hyperlink" Target="https://learn.microsoft.com/en-us/dynamics365/supply-chain/master-planning/planning-optimization/planning-optimization-overview"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F2F28F-9F0A-F617-B862-1868201E7EC8}"/>
              </a:ext>
            </a:extLst>
          </p:cNvPr>
          <p:cNvSpPr>
            <a:spLocks noGrp="1"/>
          </p:cNvSpPr>
          <p:nvPr>
            <p:ph type="title"/>
          </p:nvPr>
        </p:nvSpPr>
        <p:spPr>
          <a:xfrm>
            <a:off x="588263" y="1871544"/>
            <a:ext cx="5782720" cy="1661993"/>
          </a:xfrm>
        </p:spPr>
        <p:txBody>
          <a:bodyPr/>
          <a:lstStyle/>
          <a:p>
            <a:r>
              <a:rPr lang="en-US" dirty="0"/>
              <a:t>Planning Optimization Refresher</a:t>
            </a:r>
          </a:p>
        </p:txBody>
      </p:sp>
      <p:sp>
        <p:nvSpPr>
          <p:cNvPr id="5" name="Text Placeholder 4">
            <a:extLst>
              <a:ext uri="{FF2B5EF4-FFF2-40B4-BE49-F238E27FC236}">
                <a16:creationId xmlns:a16="http://schemas.microsoft.com/office/drawing/2014/main" id="{3868DB75-ACB8-6773-8AE7-B13319090D1B}"/>
              </a:ext>
            </a:extLst>
          </p:cNvPr>
          <p:cNvSpPr>
            <a:spLocks noGrp="1"/>
          </p:cNvSpPr>
          <p:nvPr>
            <p:ph type="body" sz="quarter" idx="12"/>
          </p:nvPr>
        </p:nvSpPr>
        <p:spPr>
          <a:xfrm>
            <a:off x="582042" y="3962400"/>
            <a:ext cx="4164583" cy="677108"/>
          </a:xfrm>
        </p:spPr>
        <p:txBody>
          <a:bodyPr/>
          <a:lstStyle/>
          <a:p>
            <a:r>
              <a:rPr lang="en-US" dirty="0">
                <a:ea typeface="+mn-lt"/>
                <a:cs typeface="+mn-lt"/>
              </a:rPr>
              <a:t>Dynamics 365 FastTrack Architecture Insights Series</a:t>
            </a:r>
            <a:endParaRPr lang="en-US" dirty="0"/>
          </a:p>
        </p:txBody>
      </p:sp>
    </p:spTree>
    <p:extLst>
      <p:ext uri="{BB962C8B-B14F-4D97-AF65-F5344CB8AC3E}">
        <p14:creationId xmlns:p14="http://schemas.microsoft.com/office/powerpoint/2010/main" val="856916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Yellow question mark">
            <a:extLst>
              <a:ext uri="{FF2B5EF4-FFF2-40B4-BE49-F238E27FC236}">
                <a16:creationId xmlns:a16="http://schemas.microsoft.com/office/drawing/2014/main" id="{F3FE3F01-3E75-3F64-F95B-5EF66EBC67D6}"/>
              </a:ext>
            </a:extLst>
          </p:cNvPr>
          <p:cNvPicPr>
            <a:picLocks noChangeAspect="1"/>
          </p:cNvPicPr>
          <p:nvPr/>
        </p:nvPicPr>
        <p:blipFill rotWithShape="1">
          <a:blip r:embed="rId2"/>
          <a:srcRect b="6250"/>
          <a:stretch/>
        </p:blipFill>
        <p:spPr>
          <a:xfrm>
            <a:off x="20" y="10"/>
            <a:ext cx="12191980" cy="6857990"/>
          </a:xfrm>
          <a:prstGeom prst="rect">
            <a:avLst/>
          </a:prstGeom>
          <a:noFill/>
        </p:spPr>
      </p:pic>
      <p:sp>
        <p:nvSpPr>
          <p:cNvPr id="4" name="Title 3">
            <a:extLst>
              <a:ext uri="{FF2B5EF4-FFF2-40B4-BE49-F238E27FC236}">
                <a16:creationId xmlns:a16="http://schemas.microsoft.com/office/drawing/2014/main" id="{7D67634B-3AEA-61F1-62F4-75D82BE931F6}"/>
              </a:ext>
            </a:extLst>
          </p:cNvPr>
          <p:cNvSpPr>
            <a:spLocks noGrp="1"/>
          </p:cNvSpPr>
          <p:nvPr>
            <p:ph type="title"/>
          </p:nvPr>
        </p:nvSpPr>
        <p:spPr>
          <a:xfrm>
            <a:off x="0" y="3657600"/>
            <a:ext cx="12192000" cy="3200400"/>
          </a:xfrm>
        </p:spPr>
        <p:txBody>
          <a:bodyPr wrap="square" anchor="b">
            <a:normAutofit/>
          </a:bodyPr>
          <a:lstStyle/>
          <a:p>
            <a:r>
              <a:rPr lang="en-US" dirty="0"/>
              <a:t>Questions?</a:t>
            </a:r>
          </a:p>
        </p:txBody>
      </p:sp>
    </p:spTree>
    <p:extLst>
      <p:ext uri="{BB962C8B-B14F-4D97-AF65-F5344CB8AC3E}">
        <p14:creationId xmlns:p14="http://schemas.microsoft.com/office/powerpoint/2010/main" val="22499281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3E585E-357E-9E7E-CD8D-84D964AA22B2}"/>
              </a:ext>
            </a:extLst>
          </p:cNvPr>
          <p:cNvSpPr>
            <a:spLocks noGrp="1"/>
          </p:cNvSpPr>
          <p:nvPr>
            <p:ph type="title"/>
          </p:nvPr>
        </p:nvSpPr>
        <p:spPr/>
        <p:txBody>
          <a:bodyPr/>
          <a:lstStyle/>
          <a:p>
            <a:r>
              <a:rPr lang="en-US" dirty="0"/>
              <a:t>Agenda</a:t>
            </a:r>
          </a:p>
        </p:txBody>
      </p:sp>
      <p:sp>
        <p:nvSpPr>
          <p:cNvPr id="5" name="Text Placeholder 4">
            <a:extLst>
              <a:ext uri="{FF2B5EF4-FFF2-40B4-BE49-F238E27FC236}">
                <a16:creationId xmlns:a16="http://schemas.microsoft.com/office/drawing/2014/main" id="{BD1260F2-42DF-E178-874B-A2381D6B9C00}"/>
              </a:ext>
            </a:extLst>
          </p:cNvPr>
          <p:cNvSpPr>
            <a:spLocks noGrp="1"/>
          </p:cNvSpPr>
          <p:nvPr>
            <p:ph type="body" sz="quarter" idx="10"/>
          </p:nvPr>
        </p:nvSpPr>
        <p:spPr>
          <a:xfrm>
            <a:off x="4165600" y="1243788"/>
            <a:ext cx="5212080" cy="4370427"/>
          </a:xfrm>
        </p:spPr>
        <p:txBody>
          <a:bodyPr/>
          <a:lstStyle/>
          <a:p>
            <a:r>
              <a:rPr lang="en-US" dirty="0"/>
              <a:t>What is Planning Optimization</a:t>
            </a:r>
          </a:p>
          <a:p>
            <a:r>
              <a:rPr lang="en-US" dirty="0"/>
              <a:t>Architecture</a:t>
            </a:r>
          </a:p>
          <a:p>
            <a:r>
              <a:rPr lang="en-US" dirty="0"/>
              <a:t>FAQ</a:t>
            </a:r>
          </a:p>
          <a:p>
            <a:r>
              <a:rPr lang="en-US" dirty="0"/>
              <a:t>Recently released features</a:t>
            </a:r>
          </a:p>
          <a:p>
            <a:r>
              <a:rPr lang="en-US" dirty="0"/>
              <a:t>Deprecation and removal</a:t>
            </a:r>
          </a:p>
          <a:p>
            <a:r>
              <a:rPr lang="en-US" dirty="0"/>
              <a:t>Implementation process</a:t>
            </a:r>
          </a:p>
          <a:p>
            <a:r>
              <a:rPr lang="en-US" dirty="0"/>
              <a:t>Resources</a:t>
            </a:r>
          </a:p>
        </p:txBody>
      </p:sp>
    </p:spTree>
    <p:extLst>
      <p:ext uri="{BB962C8B-B14F-4D97-AF65-F5344CB8AC3E}">
        <p14:creationId xmlns:p14="http://schemas.microsoft.com/office/powerpoint/2010/main" val="357349831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8A0D9-7C28-1C2B-A1F7-9B0B42F482B0}"/>
              </a:ext>
            </a:extLst>
          </p:cNvPr>
          <p:cNvSpPr>
            <a:spLocks noGrp="1"/>
          </p:cNvSpPr>
          <p:nvPr>
            <p:ph type="title"/>
          </p:nvPr>
        </p:nvSpPr>
        <p:spPr/>
        <p:txBody>
          <a:bodyPr/>
          <a:lstStyle/>
          <a:p>
            <a:r>
              <a:rPr lang="en-US"/>
              <a:t>What is Planning Optimization?</a:t>
            </a:r>
            <a:endParaRPr lang="en-US" dirty="0"/>
          </a:p>
        </p:txBody>
      </p:sp>
      <p:graphicFrame>
        <p:nvGraphicFramePr>
          <p:cNvPr id="6" name="Content Placeholder 2">
            <a:extLst>
              <a:ext uri="{FF2B5EF4-FFF2-40B4-BE49-F238E27FC236}">
                <a16:creationId xmlns:a16="http://schemas.microsoft.com/office/drawing/2014/main" id="{DE9065AE-5898-2445-CD1A-14E17B8214C7}"/>
              </a:ext>
            </a:extLst>
          </p:cNvPr>
          <p:cNvGraphicFramePr>
            <a:graphicFrameLocks noGrp="1"/>
          </p:cNvGraphicFramePr>
          <p:nvPr>
            <p:ph sz="quarter" idx="10"/>
            <p:extLst>
              <p:ext uri="{D42A27DB-BD31-4B8C-83A1-F6EECF244321}">
                <p14:modId xmlns:p14="http://schemas.microsoft.com/office/powerpoint/2010/main" val="3386607472"/>
              </p:ext>
            </p:extLst>
          </p:nvPr>
        </p:nvGraphicFramePr>
        <p:xfrm>
          <a:off x="584200" y="1435100"/>
          <a:ext cx="11018838" cy="4833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419200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graphicEl>
                                              <a:dgm id="{8C62D136-14F3-4794-88B8-E7FD43A5BCB3}"/>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graphicEl>
                                              <a:dgm id="{CAF63632-C7F0-49FD-8AAB-E060E6DEA477}"/>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graphicEl>
                                              <a:dgm id="{0817BE58-01C6-42AB-B7BA-E75254C88E42}"/>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graphicEl>
                                              <a:dgm id="{AB9D1717-EF9C-403C-8818-AB0D8D4B9AC9}"/>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dgm id="{C3C2002D-433A-4117-92BD-97CF23B020E1}"/>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graphicEl>
                                              <a:dgm id="{F8E6ACEB-7E20-41D1-8C46-2C3965CDA157}"/>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2123-44A1-4E65-B3C6-21052EA2C350}"/>
              </a:ext>
            </a:extLst>
          </p:cNvPr>
          <p:cNvSpPr>
            <a:spLocks noGrp="1"/>
          </p:cNvSpPr>
          <p:nvPr>
            <p:ph type="title"/>
          </p:nvPr>
        </p:nvSpPr>
        <p:spPr/>
        <p:txBody>
          <a:bodyPr/>
          <a:lstStyle/>
          <a:p>
            <a:r>
              <a:rPr lang="en-US" dirty="0"/>
              <a:t>Planning Optimization architecture</a:t>
            </a:r>
          </a:p>
        </p:txBody>
      </p:sp>
      <p:pic>
        <p:nvPicPr>
          <p:cNvPr id="1026" name="Picture 2" descr="Data flow for regeneration runs.">
            <a:extLst>
              <a:ext uri="{FF2B5EF4-FFF2-40B4-BE49-F238E27FC236}">
                <a16:creationId xmlns:a16="http://schemas.microsoft.com/office/drawing/2014/main" id="{43FCAE0A-C5C8-53DF-4437-65867C9328E4}"/>
              </a:ext>
            </a:extLst>
          </p:cNvPr>
          <p:cNvPicPr>
            <a:picLocks noGrp="1" noChangeAspect="1" noChangeArrowheads="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1380389" y="1435100"/>
            <a:ext cx="9426459" cy="4833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552603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B3358-09A8-3BAE-009F-79932C58F26B}"/>
              </a:ext>
            </a:extLst>
          </p:cNvPr>
          <p:cNvSpPr>
            <a:spLocks noGrp="1"/>
          </p:cNvSpPr>
          <p:nvPr>
            <p:ph type="title"/>
          </p:nvPr>
        </p:nvSpPr>
        <p:spPr/>
        <p:txBody>
          <a:bodyPr/>
          <a:lstStyle/>
          <a:p>
            <a:r>
              <a:rPr lang="en-US" dirty="0"/>
              <a:t>Planning Optimization FAQ</a:t>
            </a:r>
          </a:p>
        </p:txBody>
      </p:sp>
      <p:graphicFrame>
        <p:nvGraphicFramePr>
          <p:cNvPr id="6" name="Content Placeholder 5">
            <a:extLst>
              <a:ext uri="{FF2B5EF4-FFF2-40B4-BE49-F238E27FC236}">
                <a16:creationId xmlns:a16="http://schemas.microsoft.com/office/drawing/2014/main" id="{44A1A754-5628-4042-3A3F-B8E4A229F314}"/>
              </a:ext>
            </a:extLst>
          </p:cNvPr>
          <p:cNvGraphicFramePr>
            <a:graphicFrameLocks noGrp="1"/>
          </p:cNvGraphicFramePr>
          <p:nvPr>
            <p:ph sz="quarter" idx="10"/>
            <p:extLst>
              <p:ext uri="{D42A27DB-BD31-4B8C-83A1-F6EECF244321}">
                <p14:modId xmlns:p14="http://schemas.microsoft.com/office/powerpoint/2010/main" val="1660828759"/>
              </p:ext>
            </p:extLst>
          </p:nvPr>
        </p:nvGraphicFramePr>
        <p:xfrm>
          <a:off x="584200" y="1435100"/>
          <a:ext cx="11018838" cy="48339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329050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graphicEl>
                                              <a:dgm id="{A8D1575E-FE5E-4A43-9882-D7628136A86E}"/>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graphicEl>
                                              <a:dgm id="{2AA1CEA1-95AC-4565-B7B9-3DECA3DEDB11}"/>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graphicEl>
                                              <a:dgm id="{D5B0E6B2-6DA5-4A27-8084-CC197AB0568F}"/>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BA3C5-5DD4-4516-4D9B-84693614A8BC}"/>
              </a:ext>
            </a:extLst>
          </p:cNvPr>
          <p:cNvSpPr>
            <a:spLocks noGrp="1"/>
          </p:cNvSpPr>
          <p:nvPr>
            <p:ph type="title"/>
          </p:nvPr>
        </p:nvSpPr>
        <p:spPr/>
        <p:txBody>
          <a:bodyPr/>
          <a:lstStyle/>
          <a:p>
            <a:r>
              <a:rPr lang="en-US" dirty="0"/>
              <a:t>Recent Planning Optimization features</a:t>
            </a:r>
          </a:p>
        </p:txBody>
      </p:sp>
      <p:graphicFrame>
        <p:nvGraphicFramePr>
          <p:cNvPr id="4" name="Content Placeholder 3">
            <a:extLst>
              <a:ext uri="{FF2B5EF4-FFF2-40B4-BE49-F238E27FC236}">
                <a16:creationId xmlns:a16="http://schemas.microsoft.com/office/drawing/2014/main" id="{EDD4ADBF-7297-B6F6-D0D0-4040B0B88E28}"/>
              </a:ext>
            </a:extLst>
          </p:cNvPr>
          <p:cNvGraphicFramePr>
            <a:graphicFrameLocks noGrp="1"/>
          </p:cNvGraphicFramePr>
          <p:nvPr>
            <p:ph sz="quarter" idx="10"/>
            <p:extLst>
              <p:ext uri="{D42A27DB-BD31-4B8C-83A1-F6EECF244321}">
                <p14:modId xmlns:p14="http://schemas.microsoft.com/office/powerpoint/2010/main" val="1681361585"/>
              </p:ext>
            </p:extLst>
          </p:nvPr>
        </p:nvGraphicFramePr>
        <p:xfrm>
          <a:off x="584200" y="1435100"/>
          <a:ext cx="11018838" cy="4833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9026504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F7586-93BE-379C-68F0-DA0116DE6FC0}"/>
              </a:ext>
            </a:extLst>
          </p:cNvPr>
          <p:cNvSpPr>
            <a:spLocks noGrp="1"/>
          </p:cNvSpPr>
          <p:nvPr>
            <p:ph type="title"/>
          </p:nvPr>
        </p:nvSpPr>
        <p:spPr/>
        <p:txBody>
          <a:bodyPr/>
          <a:lstStyle/>
          <a:p>
            <a:r>
              <a:rPr lang="en-US" dirty="0"/>
              <a:t>When will classic MRP be removed?</a:t>
            </a:r>
          </a:p>
        </p:txBody>
      </p:sp>
      <p:sp>
        <p:nvSpPr>
          <p:cNvPr id="3" name="Text Placeholder 2">
            <a:extLst>
              <a:ext uri="{FF2B5EF4-FFF2-40B4-BE49-F238E27FC236}">
                <a16:creationId xmlns:a16="http://schemas.microsoft.com/office/drawing/2014/main" id="{0027A44C-0184-65D0-71F8-EB597F9741F4}"/>
              </a:ext>
            </a:extLst>
          </p:cNvPr>
          <p:cNvSpPr>
            <a:spLocks noGrp="1"/>
          </p:cNvSpPr>
          <p:nvPr>
            <p:ph type="body" sz="quarter" idx="16"/>
          </p:nvPr>
        </p:nvSpPr>
        <p:spPr/>
        <p:txBody>
          <a:bodyPr/>
          <a:lstStyle/>
          <a:p>
            <a:r>
              <a:rPr lang="en-US" dirty="0"/>
              <a:t>Deprecation</a:t>
            </a:r>
          </a:p>
        </p:txBody>
      </p:sp>
      <p:sp>
        <p:nvSpPr>
          <p:cNvPr id="4" name="Content Placeholder 3">
            <a:extLst>
              <a:ext uri="{FF2B5EF4-FFF2-40B4-BE49-F238E27FC236}">
                <a16:creationId xmlns:a16="http://schemas.microsoft.com/office/drawing/2014/main" id="{2678D598-DE27-7542-FDEB-D17923E42892}"/>
              </a:ext>
            </a:extLst>
          </p:cNvPr>
          <p:cNvSpPr>
            <a:spLocks noGrp="1"/>
          </p:cNvSpPr>
          <p:nvPr>
            <p:ph sz="quarter" idx="11"/>
          </p:nvPr>
        </p:nvSpPr>
        <p:spPr>
          <a:xfrm>
            <a:off x="588963" y="2081212"/>
            <a:ext cx="5214937" cy="2880789"/>
          </a:xfrm>
        </p:spPr>
        <p:txBody>
          <a:bodyPr/>
          <a:lstStyle/>
          <a:p>
            <a:r>
              <a:rPr lang="en-US" dirty="0"/>
              <a:t>Reduced/no support on bugs</a:t>
            </a:r>
          </a:p>
          <a:p>
            <a:r>
              <a:rPr lang="en-US" dirty="0"/>
              <a:t>Warning message when running classic MRP</a:t>
            </a:r>
          </a:p>
          <a:p>
            <a:r>
              <a:rPr lang="en-US" dirty="0"/>
              <a:t>Not compatible with new features (DDMRP, multi-sourcing)</a:t>
            </a:r>
          </a:p>
          <a:p>
            <a:r>
              <a:rPr lang="en-US" dirty="0"/>
              <a:t>Distribution – April 2021</a:t>
            </a:r>
          </a:p>
          <a:p>
            <a:r>
              <a:rPr lang="en-US" dirty="0"/>
              <a:t>Manufacturing  – April 2022</a:t>
            </a:r>
          </a:p>
        </p:txBody>
      </p:sp>
      <p:sp>
        <p:nvSpPr>
          <p:cNvPr id="5" name="Text Placeholder 4">
            <a:extLst>
              <a:ext uri="{FF2B5EF4-FFF2-40B4-BE49-F238E27FC236}">
                <a16:creationId xmlns:a16="http://schemas.microsoft.com/office/drawing/2014/main" id="{0BC0F930-222B-81F1-7557-2BA748561921}"/>
              </a:ext>
            </a:extLst>
          </p:cNvPr>
          <p:cNvSpPr>
            <a:spLocks noGrp="1"/>
          </p:cNvSpPr>
          <p:nvPr>
            <p:ph type="body" sz="quarter" idx="17"/>
          </p:nvPr>
        </p:nvSpPr>
        <p:spPr/>
        <p:txBody>
          <a:bodyPr/>
          <a:lstStyle/>
          <a:p>
            <a:r>
              <a:rPr lang="en-US" dirty="0"/>
              <a:t>Removal</a:t>
            </a:r>
          </a:p>
        </p:txBody>
      </p:sp>
      <p:sp>
        <p:nvSpPr>
          <p:cNvPr id="6" name="Content Placeholder 5">
            <a:extLst>
              <a:ext uri="{FF2B5EF4-FFF2-40B4-BE49-F238E27FC236}">
                <a16:creationId xmlns:a16="http://schemas.microsoft.com/office/drawing/2014/main" id="{9DCE5FFA-710B-CB65-8C4D-FFF6CDDD5399}"/>
              </a:ext>
            </a:extLst>
          </p:cNvPr>
          <p:cNvSpPr>
            <a:spLocks noGrp="1"/>
          </p:cNvSpPr>
          <p:nvPr>
            <p:ph sz="quarter" idx="13"/>
          </p:nvPr>
        </p:nvSpPr>
        <p:spPr>
          <a:xfrm>
            <a:off x="6394451" y="2081212"/>
            <a:ext cx="5214937" cy="2068259"/>
          </a:xfrm>
        </p:spPr>
        <p:txBody>
          <a:bodyPr/>
          <a:lstStyle/>
          <a:p>
            <a:r>
              <a:rPr lang="en-US" dirty="0"/>
              <a:t>Functionality removed from system</a:t>
            </a:r>
          </a:p>
          <a:p>
            <a:r>
              <a:rPr lang="en-US" dirty="0"/>
              <a:t>Not announced, no current timeline</a:t>
            </a:r>
          </a:p>
          <a:p>
            <a:r>
              <a:rPr lang="en-US" dirty="0"/>
              <a:t>12 - 18 month transition window (likely) after announcement</a:t>
            </a:r>
          </a:p>
          <a:p>
            <a:endParaRPr lang="en-US" dirty="0"/>
          </a:p>
        </p:txBody>
      </p:sp>
    </p:spTree>
    <p:extLst>
      <p:ext uri="{BB962C8B-B14F-4D97-AF65-F5344CB8AC3E}">
        <p14:creationId xmlns:p14="http://schemas.microsoft.com/office/powerpoint/2010/main" val="22083854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uiExpand="1" build="p"/>
      <p:bldP spid="5" grpId="0" build="p"/>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981DF96-0144-711D-F893-B99B04090C9D}"/>
              </a:ext>
            </a:extLst>
          </p:cNvPr>
          <p:cNvSpPr>
            <a:spLocks noGrp="1"/>
          </p:cNvSpPr>
          <p:nvPr>
            <p:ph type="title"/>
          </p:nvPr>
        </p:nvSpPr>
        <p:spPr/>
        <p:txBody>
          <a:bodyPr/>
          <a:lstStyle/>
          <a:p>
            <a:r>
              <a:rPr lang="en-US" dirty="0"/>
              <a:t>Implementing Planning Optimization</a:t>
            </a:r>
          </a:p>
        </p:txBody>
      </p:sp>
      <p:graphicFrame>
        <p:nvGraphicFramePr>
          <p:cNvPr id="5" name="Content Placeholder 4">
            <a:extLst>
              <a:ext uri="{FF2B5EF4-FFF2-40B4-BE49-F238E27FC236}">
                <a16:creationId xmlns:a16="http://schemas.microsoft.com/office/drawing/2014/main" id="{64C76F64-BBAA-3783-3A1C-898B81E7EA53}"/>
              </a:ext>
            </a:extLst>
          </p:cNvPr>
          <p:cNvGraphicFramePr>
            <a:graphicFrameLocks noGrp="1"/>
          </p:cNvGraphicFramePr>
          <p:nvPr>
            <p:ph sz="quarter" idx="10"/>
            <p:extLst>
              <p:ext uri="{D42A27DB-BD31-4B8C-83A1-F6EECF244321}">
                <p14:modId xmlns:p14="http://schemas.microsoft.com/office/powerpoint/2010/main" val="4527169"/>
              </p:ext>
            </p:extLst>
          </p:nvPr>
        </p:nvGraphicFramePr>
        <p:xfrm>
          <a:off x="584200" y="1435100"/>
          <a:ext cx="11018838" cy="48339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957933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BF41218A-4F50-42F4-9968-4EA1ACDF320A}"/>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dgm id="{3D9BEA7A-B8F3-448D-9CCA-6562C95FD139}"/>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graphicEl>
                                              <a:dgm id="{9526233F-C145-47A8-BE49-E698DF6CE40C}"/>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graphicEl>
                                              <a:dgm id="{5B559E08-32D6-41F4-93CF-8A7A3799E37F}"/>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graphicEl>
                                              <a:dgm id="{837B15DD-DE47-4DE0-B493-252094FE6855}"/>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graphicEl>
                                              <a:dgm id="{9DCF51FF-0BA9-4C58-987A-CC20D0DA3912}"/>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graphicEl>
                                              <a:dgm id="{46939236-0A13-4E39-9E55-69BB3253851F}"/>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graphicEl>
                                              <a:dgm id="{150D33DF-D85D-44ED-9FC8-D3D705869ACB}"/>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graphicEl>
                                              <a:dgm id="{4F99CC2E-55B4-4A6A-A1DF-A662F6A93ABF}"/>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4C67B-3D4D-5F64-6574-730A048B9162}"/>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AD1441AA-DFC9-F298-F6E7-4E75A44FC65C}"/>
              </a:ext>
            </a:extLst>
          </p:cNvPr>
          <p:cNvSpPr>
            <a:spLocks noGrp="1"/>
          </p:cNvSpPr>
          <p:nvPr>
            <p:ph sz="quarter" idx="10"/>
          </p:nvPr>
        </p:nvSpPr>
        <p:spPr>
          <a:xfrm>
            <a:off x="584200" y="1435100"/>
            <a:ext cx="11018838" cy="3791807"/>
          </a:xfrm>
        </p:spPr>
        <p:txBody>
          <a:bodyPr/>
          <a:lstStyle/>
          <a:p>
            <a:r>
              <a:rPr lang="en-US" dirty="0">
                <a:hlinkClick r:id="rId2"/>
              </a:rPr>
              <a:t>Yammer : Dynamics 365 and Power Platform Insider Program : Planning Service</a:t>
            </a:r>
            <a:endParaRPr lang="en-US" dirty="0"/>
          </a:p>
          <a:p>
            <a:r>
              <a:rPr lang="en-US" dirty="0">
                <a:hlinkClick r:id="rId3"/>
              </a:rPr>
              <a:t>Dynamics 365 Supply Chain Management Forum - Support &amp; Help</a:t>
            </a:r>
            <a:endParaRPr lang="en-US" dirty="0"/>
          </a:p>
          <a:p>
            <a:r>
              <a:rPr lang="en-US" dirty="0">
                <a:hlinkClick r:id="rId4"/>
              </a:rPr>
              <a:t>Planning Optimization overview - Supply Chain Management | Dynamics 365 | Microsoft Learn</a:t>
            </a:r>
            <a:endParaRPr lang="en-US" dirty="0"/>
          </a:p>
          <a:p>
            <a:r>
              <a:rPr lang="en-US" dirty="0">
                <a:hlinkClick r:id="rId5"/>
              </a:rPr>
              <a:t>Migration to Planning Optimization for master planning - Supply Chain Management | Dynamics 365 | Microsoft Learn</a:t>
            </a:r>
            <a:endParaRPr lang="en-US" dirty="0"/>
          </a:p>
          <a:p>
            <a:endParaRPr lang="en-US" dirty="0"/>
          </a:p>
        </p:txBody>
      </p:sp>
    </p:spTree>
    <p:extLst>
      <p:ext uri="{BB962C8B-B14F-4D97-AF65-F5344CB8AC3E}">
        <p14:creationId xmlns:p14="http://schemas.microsoft.com/office/powerpoint/2010/main" val="372938986"/>
      </p:ext>
    </p:extLst>
  </p:cSld>
  <p:clrMapOvr>
    <a:masterClrMapping/>
  </p:clrMapOvr>
  <p:transition>
    <p:fade/>
  </p:transition>
</p:sld>
</file>

<file path=ppt/theme/theme1.xml><?xml version="1.0" encoding="utf-8"?>
<a:theme xmlns:a="http://schemas.openxmlformats.org/drawingml/2006/main" name="msft_dynamics">
  <a:themeElements>
    <a:clrScheme name="Microsoft D365">
      <a:dk1>
        <a:srgbClr val="000000"/>
      </a:dk1>
      <a:lt1>
        <a:srgbClr val="FFFFFF"/>
      </a:lt1>
      <a:dk2>
        <a:srgbClr val="0A1B45"/>
      </a:dk2>
      <a:lt2>
        <a:srgbClr val="FFFFFF"/>
      </a:lt2>
      <a:accent1>
        <a:srgbClr val="0078D4"/>
      </a:accent1>
      <a:accent2>
        <a:srgbClr val="770180"/>
      </a:accent2>
      <a:accent3>
        <a:srgbClr val="1392B4"/>
      </a:accent3>
      <a:accent4>
        <a:srgbClr val="FFB900"/>
      </a:accent4>
      <a:accent5>
        <a:srgbClr val="D83B01"/>
      </a:accent5>
      <a:accent6>
        <a:srgbClr val="EAE4DC"/>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sft_dynamics" id="{F7102558-5D7A-433E-B525-E13DD3BF8074}" vid="{61C5F89D-F6B7-4757-83BB-47145D0E99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D99B3E14891514CA589A2B20C1E5AEA" ma:contentTypeVersion="20" ma:contentTypeDescription="Create a new document." ma:contentTypeScope="" ma:versionID="1cd93bfdc3726fc03cf6242b8a31e266">
  <xsd:schema xmlns:xsd="http://www.w3.org/2001/XMLSchema" xmlns:xs="http://www.w3.org/2001/XMLSchema" xmlns:p="http://schemas.microsoft.com/office/2006/metadata/properties" xmlns:ns1="http://schemas.microsoft.com/sharepoint/v3" xmlns:ns2="6fd25a3a-b5db-4c06-8b30-b7d922845082" xmlns:ns3="122541b4-18e1-44fa-96f4-57b4f42b153d" xmlns:ns4="230e9df3-be65-4c73-a93b-d1236ebd677e" targetNamespace="http://schemas.microsoft.com/office/2006/metadata/properties" ma:root="true" ma:fieldsID="d6ede768936e443427b2907cf9403b19" ns1:_="" ns2:_="" ns3:_="" ns4:_="">
    <xsd:import namespace="http://schemas.microsoft.com/sharepoint/v3"/>
    <xsd:import namespace="6fd25a3a-b5db-4c06-8b30-b7d922845082"/>
    <xsd:import namespace="122541b4-18e1-44fa-96f4-57b4f42b153d"/>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EventHashCode" minOccurs="0"/>
                <xsd:element ref="ns2:MediaServiceGenerationTime" minOccurs="0"/>
                <xsd:element ref="ns2:MediaServiceOCR" minOccurs="0"/>
                <xsd:element ref="ns1:_ip_UnifiedCompliancePolicyProperties" minOccurs="0"/>
                <xsd:element ref="ns1:_ip_UnifiedCompliancePolicyUIAction" minOccurs="0"/>
                <xsd:element ref="ns2:MediaServiceDateTaken" minOccurs="0"/>
                <xsd:element ref="ns2:MediaServiceAutoKeyPoints" minOccurs="0"/>
                <xsd:element ref="ns2:MediaServiceKeyPoints" minOccurs="0"/>
                <xsd:element ref="ns2:MediaServiceLocation" minOccurs="0"/>
                <xsd:element ref="ns2:_Flow_SignoffStatus" minOccurs="0"/>
                <xsd:element ref="ns2:MediaLengthInSeconds" minOccurs="0"/>
                <xsd:element ref="ns2:Not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5a3a-b5db-4c06-8b30-b7d9228450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fals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_Flow_SignoffStatus" ma:index="21" nillable="true" ma:displayName="Sign-off status" ma:internalName="Sign_x002d_off_x0020_status">
      <xsd:simpleType>
        <xsd:restriction base="dms:Text"/>
      </xsd:simpleType>
    </xsd:element>
    <xsd:element name="MediaLengthInSeconds" ma:index="22" nillable="true" ma:displayName="Length (seconds)" ma:internalName="MediaLengthInSeconds" ma:readOnly="true">
      <xsd:simpleType>
        <xsd:restriction base="dms:Unknown"/>
      </xsd:simpleType>
    </xsd:element>
    <xsd:element name="Note" ma:index="23" nillable="true" ma:displayName="Note" ma:description="1 line note for file context" ma:format="Dropdown" ma:internalName="Note">
      <xsd:simpleType>
        <xsd:restriction base="dms:Text">
          <xsd:maxLength value="255"/>
        </xsd:restrictio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22541b4-18e1-44fa-96f4-57b4f42b153d"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6" nillable="true" ma:displayName="Taxonomy Catch All Column" ma:hidden="true" ma:list="{e35a0faa-478a-486f-a6bc-f429b905f7c2}" ma:internalName="TaxCatchAll" ma:showField="CatchAllData" ma:web="122541b4-18e1-44fa-96f4-57b4f42b153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Note xmlns="6fd25a3a-b5db-4c06-8b30-b7d922845082" xsi:nil="true"/>
    <_ip_UnifiedCompliancePolicyUIAction xmlns="http://schemas.microsoft.com/sharepoint/v3" xsi:nil="true"/>
    <_Flow_SignoffStatus xmlns="6fd25a3a-b5db-4c06-8b30-b7d922845082" xsi:nil="true"/>
    <_ip_UnifiedCompliancePolicyProperties xmlns="http://schemas.microsoft.com/sharepoint/v3" xsi:nil="true"/>
    <lcf76f155ced4ddcb4097134ff3c332f xmlns="6fd25a3a-b5db-4c06-8b30-b7d922845082">
      <Terms xmlns="http://schemas.microsoft.com/office/infopath/2007/PartnerControls"/>
    </lcf76f155ced4ddcb4097134ff3c332f>
    <MediaServiceKeyPoints xmlns="6fd25a3a-b5db-4c06-8b30-b7d922845082" xsi:nil="true"/>
    <TaxCatchAll xmlns="230e9df3-be65-4c73-a93b-d1236ebd677e" xsi:nil="true"/>
  </documentManagement>
</p:properties>
</file>

<file path=customXml/itemProps1.xml><?xml version="1.0" encoding="utf-8"?>
<ds:datastoreItem xmlns:ds="http://schemas.openxmlformats.org/officeDocument/2006/customXml" ds:itemID="{6416659D-97A2-40F0-AED6-12CFC7138ED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fd25a3a-b5db-4c06-8b30-b7d922845082"/>
    <ds:schemaRef ds:uri="122541b4-18e1-44fa-96f4-57b4f42b153d"/>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406121-9170-4373-9856-A4A8EEA4665D}">
  <ds:schemaRefs>
    <ds:schemaRef ds:uri="http://schemas.microsoft.com/sharepoint/v3/contenttype/forms"/>
  </ds:schemaRefs>
</ds:datastoreItem>
</file>

<file path=customXml/itemProps3.xml><?xml version="1.0" encoding="utf-8"?>
<ds:datastoreItem xmlns:ds="http://schemas.openxmlformats.org/officeDocument/2006/customXml" ds:itemID="{EE6E27E4-0956-410D-BEFD-DFC3A8176A33}">
  <ds:schemaRefs>
    <ds:schemaRef ds:uri="http://schemas.microsoft.com/office/2006/metadata/properties"/>
    <ds:schemaRef ds:uri="http://schemas.microsoft.com/office/infopath/2007/PartnerControls"/>
    <ds:schemaRef ds:uri="6fd25a3a-b5db-4c06-8b30-b7d922845082"/>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Default Theme</Template>
  <TotalTime>210</TotalTime>
  <Words>932</Words>
  <Application>Microsoft Office PowerPoint</Application>
  <PresentationFormat>Widescreen</PresentationFormat>
  <Paragraphs>95</Paragraphs>
  <Slides>10</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Consolas</vt:lpstr>
      <vt:lpstr>Segoe UI</vt:lpstr>
      <vt:lpstr>Segoe UI Semibold</vt:lpstr>
      <vt:lpstr>Wingdings</vt:lpstr>
      <vt:lpstr>msft_dynamics</vt:lpstr>
      <vt:lpstr>Planning Optimization Refresher</vt:lpstr>
      <vt:lpstr>Agenda</vt:lpstr>
      <vt:lpstr>What is Planning Optimization?</vt:lpstr>
      <vt:lpstr>Planning Optimization architecture</vt:lpstr>
      <vt:lpstr>Planning Optimization FAQ</vt:lpstr>
      <vt:lpstr>Recent Planning Optimization features</vt:lpstr>
      <vt:lpstr>When will classic MRP be removed?</vt:lpstr>
      <vt:lpstr>Implementing Planning Optimization</vt:lpstr>
      <vt:lpstr>Resources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Planning Optimization Refresher</dc:title>
  <dc:creator>Anne Krupke</dc:creator>
  <cp:lastModifiedBy>Anne Krupke</cp:lastModifiedBy>
  <cp:revision>1</cp:revision>
  <dcterms:created xsi:type="dcterms:W3CDTF">2022-09-29T15:42:23Z</dcterms:created>
  <dcterms:modified xsi:type="dcterms:W3CDTF">2022-10-05T15:31:38Z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0x010100DD99B3E14891514CA589A2B20C1E5AEA</vt:lpwstr>
  </property>
  <property fmtid="{D5CDD505-2E9C-101B-9397-08002B2CF9AE}" pid="3" name="MediaServiceImageTags">
    <vt:lpwstr/>
  </property>
</Properties>
</file>

<file path=docProps/thumbnail.jpeg>
</file>